
<file path=[Content_Types].xml><?xml version="1.0" encoding="utf-8"?>
<Types xmlns="http://schemas.openxmlformats.org/package/2006/content-types">
  <Default Extension="fntdata" ContentType="application/x-fontdata"/>
  <Default Extension="gif" ContentType="video/unknown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72" r:id="rId1"/>
  </p:sldMasterIdLst>
  <p:notesMasterIdLst>
    <p:notesMasterId r:id="rId61"/>
  </p:notesMasterIdLst>
  <p:handoutMasterIdLst>
    <p:handoutMasterId r:id="rId62"/>
  </p:handoutMasterIdLst>
  <p:sldIdLst>
    <p:sldId id="330" r:id="rId2"/>
    <p:sldId id="256" r:id="rId3"/>
    <p:sldId id="257" r:id="rId4"/>
    <p:sldId id="264" r:id="rId5"/>
    <p:sldId id="265" r:id="rId6"/>
    <p:sldId id="266" r:id="rId7"/>
    <p:sldId id="269" r:id="rId8"/>
    <p:sldId id="270" r:id="rId9"/>
    <p:sldId id="322" r:id="rId10"/>
    <p:sldId id="323" r:id="rId11"/>
    <p:sldId id="273" r:id="rId12"/>
    <p:sldId id="274" r:id="rId13"/>
    <p:sldId id="278" r:id="rId14"/>
    <p:sldId id="320" r:id="rId15"/>
    <p:sldId id="275" r:id="rId16"/>
    <p:sldId id="276" r:id="rId17"/>
    <p:sldId id="329" r:id="rId18"/>
    <p:sldId id="321" r:id="rId19"/>
    <p:sldId id="279" r:id="rId20"/>
    <p:sldId id="261" r:id="rId21"/>
    <p:sldId id="312" r:id="rId22"/>
    <p:sldId id="325" r:id="rId23"/>
    <p:sldId id="326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313" r:id="rId33"/>
    <p:sldId id="314" r:id="rId34"/>
    <p:sldId id="290" r:id="rId35"/>
    <p:sldId id="288" r:id="rId36"/>
    <p:sldId id="328" r:id="rId37"/>
    <p:sldId id="327" r:id="rId38"/>
    <p:sldId id="291" r:id="rId39"/>
    <p:sldId id="292" r:id="rId40"/>
    <p:sldId id="293" r:id="rId41"/>
    <p:sldId id="294" r:id="rId42"/>
    <p:sldId id="310" r:id="rId43"/>
    <p:sldId id="295" r:id="rId44"/>
    <p:sldId id="324" r:id="rId45"/>
    <p:sldId id="296" r:id="rId46"/>
    <p:sldId id="297" r:id="rId47"/>
    <p:sldId id="298" r:id="rId48"/>
    <p:sldId id="299" r:id="rId49"/>
    <p:sldId id="300" r:id="rId50"/>
    <p:sldId id="301" r:id="rId51"/>
    <p:sldId id="319" r:id="rId52"/>
    <p:sldId id="306" r:id="rId53"/>
    <p:sldId id="307" r:id="rId54"/>
    <p:sldId id="308" r:id="rId55"/>
    <p:sldId id="315" r:id="rId56"/>
    <p:sldId id="302" r:id="rId57"/>
    <p:sldId id="303" r:id="rId58"/>
    <p:sldId id="304" r:id="rId59"/>
    <p:sldId id="305" r:id="rId60"/>
  </p:sldIdLst>
  <p:sldSz cx="12192000" cy="6858000"/>
  <p:notesSz cx="7099300" cy="10234613"/>
  <p:embeddedFontLst>
    <p:embeddedFont>
      <p:font typeface="Calibri" panose="020F0502020204030204" pitchFamily="34" charset="0"/>
      <p:regular r:id="rId63"/>
      <p:bold r:id="rId64"/>
      <p:italic r:id="rId65"/>
      <p:boldItalic r:id="rId66"/>
    </p:embeddedFont>
    <p:embeddedFont>
      <p:font typeface="Calibri Light" panose="020F0302020204030204" pitchFamily="34" charset="0"/>
      <p:regular r:id="rId67"/>
      <p:italic r:id="rId68"/>
    </p:embeddedFont>
    <p:embeddedFont>
      <p:font typeface="Century Schoolbook" panose="02040604050505020304" pitchFamily="18" charset="0"/>
      <p:regular r:id="rId69"/>
      <p:bold r:id="rId70"/>
      <p:italic r:id="rId71"/>
      <p:boldItalic r:id="rId72"/>
    </p:embeddedFont>
    <p:embeddedFont>
      <p:font typeface="Consolas" panose="020B0609020204030204" pitchFamily="49" charset="0"/>
      <p:regular r:id="rId73"/>
      <p:bold r:id="rId74"/>
      <p:italic r:id="rId75"/>
      <p:boldItalic r:id="rId76"/>
    </p:embeddedFont>
    <p:embeddedFont>
      <p:font typeface="Constantia" panose="02030602050306030303" pitchFamily="18" charset="0"/>
      <p:regular r:id="rId77"/>
      <p:bold r:id="rId78"/>
      <p:italic r:id="rId79"/>
      <p:boldItalic r:id="rId80"/>
    </p:embeddedFont>
    <p:embeddedFont>
      <p:font typeface="Times" panose="02020603050405020304" pitchFamily="18" charset="0"/>
      <p:regular r:id="rId81"/>
      <p:bold r:id="rId82"/>
      <p:italic r:id="rId83"/>
      <p:boldItalic r:id="rId84"/>
    </p:embeddedFont>
  </p:embeddedFontLst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>
          <p15:clr>
            <a:srgbClr val="A4A3A4"/>
          </p15:clr>
        </p15:guide>
        <p15:guide id="2" pos="223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44A8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EC20E35-A176-4012-BC5E-935CFFF8708E}" styleName="Stijl, gemiddeld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Stijl, licht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B4B98B0-60AC-42C2-AFA5-B58CD77FA1E5}" styleName="Stijl, licht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6" d="100"/>
          <a:sy n="96" d="100"/>
        </p:scale>
        <p:origin x="888" y="-353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64" d="100"/>
          <a:sy n="64" d="100"/>
        </p:scale>
        <p:origin x="-2028" y="-120"/>
      </p:cViewPr>
      <p:guideLst>
        <p:guide orient="horz" pos="3224"/>
        <p:guide pos="223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font" Target="fonts/font1.fntdata"/><Relationship Id="rId68" Type="http://schemas.openxmlformats.org/officeDocument/2006/relationships/font" Target="fonts/font6.fntdata"/><Relationship Id="rId76" Type="http://schemas.openxmlformats.org/officeDocument/2006/relationships/font" Target="fonts/font14.fntdata"/><Relationship Id="rId84" Type="http://schemas.openxmlformats.org/officeDocument/2006/relationships/font" Target="fonts/font22.fntdata"/><Relationship Id="rId7" Type="http://schemas.openxmlformats.org/officeDocument/2006/relationships/slide" Target="slides/slide6.xml"/><Relationship Id="rId71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4.fntdata"/><Relationship Id="rId74" Type="http://schemas.openxmlformats.org/officeDocument/2006/relationships/font" Target="fonts/font12.fntdata"/><Relationship Id="rId79" Type="http://schemas.openxmlformats.org/officeDocument/2006/relationships/font" Target="fonts/font17.fntdata"/><Relationship Id="rId87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82" Type="http://schemas.openxmlformats.org/officeDocument/2006/relationships/font" Target="fonts/font20.fntdata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2.fntdata"/><Relationship Id="rId69" Type="http://schemas.openxmlformats.org/officeDocument/2006/relationships/font" Target="fonts/font7.fntdata"/><Relationship Id="rId77" Type="http://schemas.openxmlformats.org/officeDocument/2006/relationships/font" Target="fonts/font15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0.fntdata"/><Relationship Id="rId80" Type="http://schemas.openxmlformats.org/officeDocument/2006/relationships/font" Target="fonts/font18.fntdata"/><Relationship Id="rId85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5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handoutMaster" Target="handoutMasters/handoutMaster1.xml"/><Relationship Id="rId70" Type="http://schemas.openxmlformats.org/officeDocument/2006/relationships/font" Target="fonts/font8.fntdata"/><Relationship Id="rId75" Type="http://schemas.openxmlformats.org/officeDocument/2006/relationships/font" Target="fonts/font13.fntdata"/><Relationship Id="rId83" Type="http://schemas.openxmlformats.org/officeDocument/2006/relationships/font" Target="fonts/font21.fntdata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3.fntdata"/><Relationship Id="rId73" Type="http://schemas.openxmlformats.org/officeDocument/2006/relationships/font" Target="fonts/font11.fntdata"/><Relationship Id="rId78" Type="http://schemas.openxmlformats.org/officeDocument/2006/relationships/font" Target="fonts/font16.fntdata"/><Relationship Id="rId81" Type="http://schemas.openxmlformats.org/officeDocument/2006/relationships/font" Target="fonts/font19.fntdata"/><Relationship Id="rId86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4E383DE-7DED-49EE-A6EB-71B2528658D7}" type="doc">
      <dgm:prSet loTypeId="urn:microsoft.com/office/officeart/2005/8/layout/StepDownProcess" loCatId="process" qsTypeId="urn:microsoft.com/office/officeart/2005/8/quickstyle/simple5" qsCatId="simple" csTypeId="urn:microsoft.com/office/officeart/2005/8/colors/accent5_2" csCatId="accent5" phldr="1"/>
      <dgm:spPr/>
      <dgm:t>
        <a:bodyPr/>
        <a:lstStyle/>
        <a:p>
          <a:endParaRPr lang="nl-BE"/>
        </a:p>
      </dgm:t>
    </dgm:pt>
    <dgm:pt modelId="{8537B063-4498-47DC-B89F-4FD2204A97A7}">
      <dgm:prSet phldrT="[Tekst]"/>
      <dgm:spPr/>
      <dgm:t>
        <a:bodyPr/>
        <a:lstStyle/>
        <a:p>
          <a:r>
            <a:rPr lang="nl-BE" dirty="0"/>
            <a:t>Hogere programmeertaal</a:t>
          </a:r>
        </a:p>
      </dgm:t>
    </dgm:pt>
    <dgm:pt modelId="{3BCD561F-56AB-4192-9CD0-465968056004}" type="parTrans" cxnId="{DB78CC0B-D1FE-4049-926D-E988779EBA72}">
      <dgm:prSet/>
      <dgm:spPr/>
      <dgm:t>
        <a:bodyPr/>
        <a:lstStyle/>
        <a:p>
          <a:endParaRPr lang="nl-BE"/>
        </a:p>
      </dgm:t>
    </dgm:pt>
    <dgm:pt modelId="{887AC857-9F8A-4C04-BA73-D1E427CB03F9}" type="sibTrans" cxnId="{DB78CC0B-D1FE-4049-926D-E988779EBA72}">
      <dgm:prSet/>
      <dgm:spPr/>
      <dgm:t>
        <a:bodyPr/>
        <a:lstStyle/>
        <a:p>
          <a:endParaRPr lang="nl-BE"/>
        </a:p>
      </dgm:t>
    </dgm:pt>
    <dgm:pt modelId="{3ED1677A-1D4A-460C-91BB-A4AE51159AAE}">
      <dgm:prSet phldrT="[Tekst]"/>
      <dgm:spPr/>
      <dgm:t>
        <a:bodyPr/>
        <a:lstStyle/>
        <a:p>
          <a:r>
            <a:rPr lang="nl-BE" dirty="0"/>
            <a:t>C#, Java, etc.</a:t>
          </a:r>
        </a:p>
      </dgm:t>
    </dgm:pt>
    <dgm:pt modelId="{43BC49BD-AAA1-475C-A8D4-5477FD3E9E89}" type="parTrans" cxnId="{5F3CE452-8895-4CD2-A9D4-EEE0DA43E133}">
      <dgm:prSet/>
      <dgm:spPr/>
      <dgm:t>
        <a:bodyPr/>
        <a:lstStyle/>
        <a:p>
          <a:endParaRPr lang="nl-BE"/>
        </a:p>
      </dgm:t>
    </dgm:pt>
    <dgm:pt modelId="{D8CC31BC-3618-4F01-BD30-62D028624792}" type="sibTrans" cxnId="{5F3CE452-8895-4CD2-A9D4-EEE0DA43E133}">
      <dgm:prSet/>
      <dgm:spPr/>
      <dgm:t>
        <a:bodyPr/>
        <a:lstStyle/>
        <a:p>
          <a:endParaRPr lang="nl-BE"/>
        </a:p>
      </dgm:t>
    </dgm:pt>
    <dgm:pt modelId="{E6572059-C49A-4A47-8DAA-9E15C2763BEB}">
      <dgm:prSet phldrT="[Tekst]"/>
      <dgm:spPr/>
      <dgm:t>
        <a:bodyPr/>
        <a:lstStyle/>
        <a:p>
          <a:r>
            <a:rPr lang="nl-BE" dirty="0"/>
            <a:t>Machine taal</a:t>
          </a:r>
        </a:p>
      </dgm:t>
    </dgm:pt>
    <dgm:pt modelId="{062ABA6C-C882-42BF-AFAF-68AE9294AF79}" type="parTrans" cxnId="{B040DCDC-C651-46FC-A6D2-FE43A737A972}">
      <dgm:prSet/>
      <dgm:spPr/>
      <dgm:t>
        <a:bodyPr/>
        <a:lstStyle/>
        <a:p>
          <a:endParaRPr lang="nl-BE"/>
        </a:p>
      </dgm:t>
    </dgm:pt>
    <dgm:pt modelId="{A4519A69-432B-4C1B-B86F-505F690F0364}" type="sibTrans" cxnId="{B040DCDC-C651-46FC-A6D2-FE43A737A972}">
      <dgm:prSet/>
      <dgm:spPr/>
      <dgm:t>
        <a:bodyPr/>
        <a:lstStyle/>
        <a:p>
          <a:endParaRPr lang="nl-BE"/>
        </a:p>
      </dgm:t>
    </dgm:pt>
    <dgm:pt modelId="{322E19E0-76D6-4261-A2FB-2339DA0E0F55}">
      <dgm:prSet phldrT="[Tekst]"/>
      <dgm:spPr/>
      <dgm:t>
        <a:bodyPr/>
        <a:lstStyle/>
        <a:p>
          <a:r>
            <a:rPr lang="nl-BE" dirty="0"/>
            <a:t>Assembler </a:t>
          </a:r>
        </a:p>
      </dgm:t>
    </dgm:pt>
    <dgm:pt modelId="{0736C0B5-8FE9-408D-836E-90E533CCB101}" type="parTrans" cxnId="{F1CEB034-8718-4284-95B1-25BBEFAFF65D}">
      <dgm:prSet/>
      <dgm:spPr/>
      <dgm:t>
        <a:bodyPr/>
        <a:lstStyle/>
        <a:p>
          <a:endParaRPr lang="nl-BE"/>
        </a:p>
      </dgm:t>
    </dgm:pt>
    <dgm:pt modelId="{829CD4D8-BAF6-4972-980C-0970156520C6}" type="sibTrans" cxnId="{F1CEB034-8718-4284-95B1-25BBEFAFF65D}">
      <dgm:prSet/>
      <dgm:spPr/>
      <dgm:t>
        <a:bodyPr/>
        <a:lstStyle/>
        <a:p>
          <a:endParaRPr lang="nl-BE"/>
        </a:p>
      </dgm:t>
    </dgm:pt>
    <dgm:pt modelId="{57FB7392-9216-4B09-9890-CF784D0B1871}">
      <dgm:prSet phldrT="[Tekst]"/>
      <dgm:spPr/>
      <dgm:t>
        <a:bodyPr/>
        <a:lstStyle/>
        <a:p>
          <a:r>
            <a:rPr lang="nl-BE" dirty="0"/>
            <a:t>0’n en 1’n </a:t>
          </a:r>
        </a:p>
      </dgm:t>
    </dgm:pt>
    <dgm:pt modelId="{14645390-23ED-45C3-9979-250EAABE0616}" type="parTrans" cxnId="{AE6D8AC8-C05D-4EE4-B3C6-9EDA2A3208E7}">
      <dgm:prSet/>
      <dgm:spPr/>
      <dgm:t>
        <a:bodyPr/>
        <a:lstStyle/>
        <a:p>
          <a:endParaRPr lang="nl-BE"/>
        </a:p>
      </dgm:t>
    </dgm:pt>
    <dgm:pt modelId="{A730E43D-BBBB-49B9-8B1D-813BA1BBD789}" type="sibTrans" cxnId="{AE6D8AC8-C05D-4EE4-B3C6-9EDA2A3208E7}">
      <dgm:prSet/>
      <dgm:spPr/>
      <dgm:t>
        <a:bodyPr/>
        <a:lstStyle/>
        <a:p>
          <a:endParaRPr lang="nl-BE"/>
        </a:p>
      </dgm:t>
    </dgm:pt>
    <dgm:pt modelId="{231D1047-FE3B-4EC3-9529-7558973D65F0}">
      <dgm:prSet phldrT="[Tekst]"/>
      <dgm:spPr/>
      <dgm:t>
        <a:bodyPr/>
        <a:lstStyle/>
        <a:p>
          <a:r>
            <a:rPr lang="nl-BE" dirty="0"/>
            <a:t>Stroom en spanning</a:t>
          </a:r>
        </a:p>
      </dgm:t>
    </dgm:pt>
    <dgm:pt modelId="{26F1796A-D75D-4E5E-BB5A-890ECF1D0A5A}" type="parTrans" cxnId="{E7F995F1-19F2-416B-888E-2F0A8A2F6F7F}">
      <dgm:prSet/>
      <dgm:spPr/>
      <dgm:t>
        <a:bodyPr/>
        <a:lstStyle/>
        <a:p>
          <a:endParaRPr lang="nl-BE"/>
        </a:p>
      </dgm:t>
    </dgm:pt>
    <dgm:pt modelId="{9386251C-D9AB-464C-BD56-EDA8218B1DEC}" type="sibTrans" cxnId="{E7F995F1-19F2-416B-888E-2F0A8A2F6F7F}">
      <dgm:prSet/>
      <dgm:spPr/>
      <dgm:t>
        <a:bodyPr/>
        <a:lstStyle/>
        <a:p>
          <a:endParaRPr lang="nl-BE"/>
        </a:p>
      </dgm:t>
    </dgm:pt>
    <dgm:pt modelId="{8CA73D98-4FF8-497B-B9F5-D563ACFF28E0}" type="pres">
      <dgm:prSet presAssocID="{E4E383DE-7DED-49EE-A6EB-71B2528658D7}" presName="rootnode" presStyleCnt="0">
        <dgm:presLayoutVars>
          <dgm:chMax/>
          <dgm:chPref/>
          <dgm:dir/>
          <dgm:animLvl val="lvl"/>
        </dgm:presLayoutVars>
      </dgm:prSet>
      <dgm:spPr/>
    </dgm:pt>
    <dgm:pt modelId="{99D1A375-A22C-4AC5-99A8-8F6B861ABCA4}" type="pres">
      <dgm:prSet presAssocID="{8537B063-4498-47DC-B89F-4FD2204A97A7}" presName="composite" presStyleCnt="0"/>
      <dgm:spPr/>
    </dgm:pt>
    <dgm:pt modelId="{C6EF71FB-7468-4323-8FFA-15AE729E4486}" type="pres">
      <dgm:prSet presAssocID="{8537B063-4498-47DC-B89F-4FD2204A97A7}" presName="bentUpArrow1" presStyleLbl="alignImgPlace1" presStyleIdx="0" presStyleCnt="3"/>
      <dgm:spPr/>
    </dgm:pt>
    <dgm:pt modelId="{16512A89-C0EC-4EF2-B04B-28BC5CF8B224}" type="pres">
      <dgm:prSet presAssocID="{8537B063-4498-47DC-B89F-4FD2204A97A7}" presName="ParentText" presStyleLbl="node1" presStyleIdx="0" presStyleCnt="4">
        <dgm:presLayoutVars>
          <dgm:chMax val="1"/>
          <dgm:chPref val="1"/>
          <dgm:bulletEnabled val="1"/>
        </dgm:presLayoutVars>
      </dgm:prSet>
      <dgm:spPr/>
    </dgm:pt>
    <dgm:pt modelId="{A6D9EB55-6E39-47E7-AEF3-1FD3322C75F4}" type="pres">
      <dgm:prSet presAssocID="{8537B063-4498-47DC-B89F-4FD2204A97A7}" presName="ChildText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38AF6C15-034E-4EE1-8C19-20D25DF5FD0B}" type="pres">
      <dgm:prSet presAssocID="{887AC857-9F8A-4C04-BA73-D1E427CB03F9}" presName="sibTrans" presStyleCnt="0"/>
      <dgm:spPr/>
    </dgm:pt>
    <dgm:pt modelId="{A188BEE9-D973-4D78-A682-1FC84EBA47E0}" type="pres">
      <dgm:prSet presAssocID="{E6572059-C49A-4A47-8DAA-9E15C2763BEB}" presName="composite" presStyleCnt="0"/>
      <dgm:spPr/>
    </dgm:pt>
    <dgm:pt modelId="{15623209-447C-4184-9202-A148326A4F9F}" type="pres">
      <dgm:prSet presAssocID="{E6572059-C49A-4A47-8DAA-9E15C2763BEB}" presName="bentUpArrow1" presStyleLbl="alignImgPlace1" presStyleIdx="1" presStyleCnt="3"/>
      <dgm:spPr/>
    </dgm:pt>
    <dgm:pt modelId="{048491E2-273F-4005-9C2E-B72740C90DE5}" type="pres">
      <dgm:prSet presAssocID="{E6572059-C49A-4A47-8DAA-9E15C2763BEB}" presName="ParentText" presStyleLbl="node1" presStyleIdx="1" presStyleCnt="4">
        <dgm:presLayoutVars>
          <dgm:chMax val="1"/>
          <dgm:chPref val="1"/>
          <dgm:bulletEnabled val="1"/>
        </dgm:presLayoutVars>
      </dgm:prSet>
      <dgm:spPr/>
    </dgm:pt>
    <dgm:pt modelId="{26F29DF8-AE2D-44A0-8FD2-4B78E8B2E138}" type="pres">
      <dgm:prSet presAssocID="{E6572059-C49A-4A47-8DAA-9E15C2763BEB}" presName="ChildText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7EA1747B-449F-4BFF-AEB3-1EF49CAC1F31}" type="pres">
      <dgm:prSet presAssocID="{A4519A69-432B-4C1B-B86F-505F690F0364}" presName="sibTrans" presStyleCnt="0"/>
      <dgm:spPr/>
    </dgm:pt>
    <dgm:pt modelId="{E43515EB-EA43-4066-A10E-6EE9437F4920}" type="pres">
      <dgm:prSet presAssocID="{57FB7392-9216-4B09-9890-CF784D0B1871}" presName="composite" presStyleCnt="0"/>
      <dgm:spPr/>
    </dgm:pt>
    <dgm:pt modelId="{FC7F3006-69D1-497C-B915-164311918822}" type="pres">
      <dgm:prSet presAssocID="{57FB7392-9216-4B09-9890-CF784D0B1871}" presName="bentUpArrow1" presStyleLbl="alignImgPlace1" presStyleIdx="2" presStyleCnt="3"/>
      <dgm:spPr/>
    </dgm:pt>
    <dgm:pt modelId="{EC0A1839-0449-4C0C-A3F4-9720456D6F63}" type="pres">
      <dgm:prSet presAssocID="{57FB7392-9216-4B09-9890-CF784D0B1871}" presName="ParentText" presStyleLbl="node1" presStyleIdx="2" presStyleCnt="4">
        <dgm:presLayoutVars>
          <dgm:chMax val="1"/>
          <dgm:chPref val="1"/>
          <dgm:bulletEnabled val="1"/>
        </dgm:presLayoutVars>
      </dgm:prSet>
      <dgm:spPr/>
    </dgm:pt>
    <dgm:pt modelId="{A3DD3A3E-437D-4DFA-986E-29FBD4A87183}" type="pres">
      <dgm:prSet presAssocID="{57FB7392-9216-4B09-9890-CF784D0B1871}" presName="ChildText" presStyleLbl="revTx" presStyleIdx="2" presStyleCnt="3">
        <dgm:presLayoutVars>
          <dgm:chMax val="0"/>
          <dgm:chPref val="0"/>
          <dgm:bulletEnabled val="1"/>
        </dgm:presLayoutVars>
      </dgm:prSet>
      <dgm:spPr/>
    </dgm:pt>
    <dgm:pt modelId="{DE864FC7-6F4B-4DB9-B459-5201DB262630}" type="pres">
      <dgm:prSet presAssocID="{A730E43D-BBBB-49B9-8B1D-813BA1BBD789}" presName="sibTrans" presStyleCnt="0"/>
      <dgm:spPr/>
    </dgm:pt>
    <dgm:pt modelId="{AB353155-DC05-4D50-8890-AECA898BEF82}" type="pres">
      <dgm:prSet presAssocID="{231D1047-FE3B-4EC3-9529-7558973D65F0}" presName="composite" presStyleCnt="0"/>
      <dgm:spPr/>
    </dgm:pt>
    <dgm:pt modelId="{411A83A9-04F5-4D68-B35B-0759FF27D737}" type="pres">
      <dgm:prSet presAssocID="{231D1047-FE3B-4EC3-9529-7558973D65F0}" presName="ParentText" presStyleLbl="node1" presStyleIdx="3" presStyleCnt="4">
        <dgm:presLayoutVars>
          <dgm:chMax val="1"/>
          <dgm:chPref val="1"/>
          <dgm:bulletEnabled val="1"/>
        </dgm:presLayoutVars>
      </dgm:prSet>
      <dgm:spPr/>
    </dgm:pt>
  </dgm:ptLst>
  <dgm:cxnLst>
    <dgm:cxn modelId="{94DD540A-099B-4F92-9850-42335A428942}" type="presOf" srcId="{57FB7392-9216-4B09-9890-CF784D0B1871}" destId="{EC0A1839-0449-4C0C-A3F4-9720456D6F63}" srcOrd="0" destOrd="0" presId="urn:microsoft.com/office/officeart/2005/8/layout/StepDownProcess"/>
    <dgm:cxn modelId="{DB78CC0B-D1FE-4049-926D-E988779EBA72}" srcId="{E4E383DE-7DED-49EE-A6EB-71B2528658D7}" destId="{8537B063-4498-47DC-B89F-4FD2204A97A7}" srcOrd="0" destOrd="0" parTransId="{3BCD561F-56AB-4192-9CD0-465968056004}" sibTransId="{887AC857-9F8A-4C04-BA73-D1E427CB03F9}"/>
    <dgm:cxn modelId="{97D86725-DA09-4803-BD35-D24D8907E843}" type="presOf" srcId="{3ED1677A-1D4A-460C-91BB-A4AE51159AAE}" destId="{A6D9EB55-6E39-47E7-AEF3-1FD3322C75F4}" srcOrd="0" destOrd="0" presId="urn:microsoft.com/office/officeart/2005/8/layout/StepDownProcess"/>
    <dgm:cxn modelId="{41623D34-7E3B-462D-8730-FFEE4A310C8C}" type="presOf" srcId="{E6572059-C49A-4A47-8DAA-9E15C2763BEB}" destId="{048491E2-273F-4005-9C2E-B72740C90DE5}" srcOrd="0" destOrd="0" presId="urn:microsoft.com/office/officeart/2005/8/layout/StepDownProcess"/>
    <dgm:cxn modelId="{F1CEB034-8718-4284-95B1-25BBEFAFF65D}" srcId="{E6572059-C49A-4A47-8DAA-9E15C2763BEB}" destId="{322E19E0-76D6-4261-A2FB-2339DA0E0F55}" srcOrd="0" destOrd="0" parTransId="{0736C0B5-8FE9-408D-836E-90E533CCB101}" sibTransId="{829CD4D8-BAF6-4972-980C-0970156520C6}"/>
    <dgm:cxn modelId="{9C3F7537-69D5-4DCF-9A05-EDC1D62863C2}" type="presOf" srcId="{231D1047-FE3B-4EC3-9529-7558973D65F0}" destId="{411A83A9-04F5-4D68-B35B-0759FF27D737}" srcOrd="0" destOrd="0" presId="urn:microsoft.com/office/officeart/2005/8/layout/StepDownProcess"/>
    <dgm:cxn modelId="{714C785F-CCB4-4809-9F67-14C83C551FD0}" type="presOf" srcId="{E4E383DE-7DED-49EE-A6EB-71B2528658D7}" destId="{8CA73D98-4FF8-497B-B9F5-D563ACFF28E0}" srcOrd="0" destOrd="0" presId="urn:microsoft.com/office/officeart/2005/8/layout/StepDownProcess"/>
    <dgm:cxn modelId="{5F3CE452-8895-4CD2-A9D4-EEE0DA43E133}" srcId="{8537B063-4498-47DC-B89F-4FD2204A97A7}" destId="{3ED1677A-1D4A-460C-91BB-A4AE51159AAE}" srcOrd="0" destOrd="0" parTransId="{43BC49BD-AAA1-475C-A8D4-5477FD3E9E89}" sibTransId="{D8CC31BC-3618-4F01-BD30-62D028624792}"/>
    <dgm:cxn modelId="{1C4D1FB8-B6E4-4686-9D70-C80705DE8B0D}" type="presOf" srcId="{8537B063-4498-47DC-B89F-4FD2204A97A7}" destId="{16512A89-C0EC-4EF2-B04B-28BC5CF8B224}" srcOrd="0" destOrd="0" presId="urn:microsoft.com/office/officeart/2005/8/layout/StepDownProcess"/>
    <dgm:cxn modelId="{AE6D8AC8-C05D-4EE4-B3C6-9EDA2A3208E7}" srcId="{E4E383DE-7DED-49EE-A6EB-71B2528658D7}" destId="{57FB7392-9216-4B09-9890-CF784D0B1871}" srcOrd="2" destOrd="0" parTransId="{14645390-23ED-45C3-9979-250EAABE0616}" sibTransId="{A730E43D-BBBB-49B9-8B1D-813BA1BBD789}"/>
    <dgm:cxn modelId="{5815BBDA-D7E7-4C00-83F1-5DE7FCA59DED}" type="presOf" srcId="{322E19E0-76D6-4261-A2FB-2339DA0E0F55}" destId="{26F29DF8-AE2D-44A0-8FD2-4B78E8B2E138}" srcOrd="0" destOrd="0" presId="urn:microsoft.com/office/officeart/2005/8/layout/StepDownProcess"/>
    <dgm:cxn modelId="{B040DCDC-C651-46FC-A6D2-FE43A737A972}" srcId="{E4E383DE-7DED-49EE-A6EB-71B2528658D7}" destId="{E6572059-C49A-4A47-8DAA-9E15C2763BEB}" srcOrd="1" destOrd="0" parTransId="{062ABA6C-C882-42BF-AFAF-68AE9294AF79}" sibTransId="{A4519A69-432B-4C1B-B86F-505F690F0364}"/>
    <dgm:cxn modelId="{E7F995F1-19F2-416B-888E-2F0A8A2F6F7F}" srcId="{E4E383DE-7DED-49EE-A6EB-71B2528658D7}" destId="{231D1047-FE3B-4EC3-9529-7558973D65F0}" srcOrd="3" destOrd="0" parTransId="{26F1796A-D75D-4E5E-BB5A-890ECF1D0A5A}" sibTransId="{9386251C-D9AB-464C-BD56-EDA8218B1DEC}"/>
    <dgm:cxn modelId="{87934D5E-5E44-4361-9017-7E8CF7D20D05}" type="presParOf" srcId="{8CA73D98-4FF8-497B-B9F5-D563ACFF28E0}" destId="{99D1A375-A22C-4AC5-99A8-8F6B861ABCA4}" srcOrd="0" destOrd="0" presId="urn:microsoft.com/office/officeart/2005/8/layout/StepDownProcess"/>
    <dgm:cxn modelId="{3C6E63B3-2DCB-407F-92EF-BDAC45D0AE2D}" type="presParOf" srcId="{99D1A375-A22C-4AC5-99A8-8F6B861ABCA4}" destId="{C6EF71FB-7468-4323-8FFA-15AE729E4486}" srcOrd="0" destOrd="0" presId="urn:microsoft.com/office/officeart/2005/8/layout/StepDownProcess"/>
    <dgm:cxn modelId="{53678598-3F23-45B5-ADFB-020FB9212764}" type="presParOf" srcId="{99D1A375-A22C-4AC5-99A8-8F6B861ABCA4}" destId="{16512A89-C0EC-4EF2-B04B-28BC5CF8B224}" srcOrd="1" destOrd="0" presId="urn:microsoft.com/office/officeart/2005/8/layout/StepDownProcess"/>
    <dgm:cxn modelId="{70BF1633-1E43-428A-BECB-251A0791710C}" type="presParOf" srcId="{99D1A375-A22C-4AC5-99A8-8F6B861ABCA4}" destId="{A6D9EB55-6E39-47E7-AEF3-1FD3322C75F4}" srcOrd="2" destOrd="0" presId="urn:microsoft.com/office/officeart/2005/8/layout/StepDownProcess"/>
    <dgm:cxn modelId="{E745F5D2-14F4-4CBE-88CC-4E8411459D3C}" type="presParOf" srcId="{8CA73D98-4FF8-497B-B9F5-D563ACFF28E0}" destId="{38AF6C15-034E-4EE1-8C19-20D25DF5FD0B}" srcOrd="1" destOrd="0" presId="urn:microsoft.com/office/officeart/2005/8/layout/StepDownProcess"/>
    <dgm:cxn modelId="{3B0B3809-A083-40A9-819D-636C557DB7D5}" type="presParOf" srcId="{8CA73D98-4FF8-497B-B9F5-D563ACFF28E0}" destId="{A188BEE9-D973-4D78-A682-1FC84EBA47E0}" srcOrd="2" destOrd="0" presId="urn:microsoft.com/office/officeart/2005/8/layout/StepDownProcess"/>
    <dgm:cxn modelId="{2E12019B-2287-4198-A04E-6CEF266E4FD0}" type="presParOf" srcId="{A188BEE9-D973-4D78-A682-1FC84EBA47E0}" destId="{15623209-447C-4184-9202-A148326A4F9F}" srcOrd="0" destOrd="0" presId="urn:microsoft.com/office/officeart/2005/8/layout/StepDownProcess"/>
    <dgm:cxn modelId="{E1734E5F-34F6-4493-AA7B-FB4EED058CA1}" type="presParOf" srcId="{A188BEE9-D973-4D78-A682-1FC84EBA47E0}" destId="{048491E2-273F-4005-9C2E-B72740C90DE5}" srcOrd="1" destOrd="0" presId="urn:microsoft.com/office/officeart/2005/8/layout/StepDownProcess"/>
    <dgm:cxn modelId="{8CEDCE08-E5C9-4517-967B-4DDC4E1D0FC8}" type="presParOf" srcId="{A188BEE9-D973-4D78-A682-1FC84EBA47E0}" destId="{26F29DF8-AE2D-44A0-8FD2-4B78E8B2E138}" srcOrd="2" destOrd="0" presId="urn:microsoft.com/office/officeart/2005/8/layout/StepDownProcess"/>
    <dgm:cxn modelId="{C709D7EA-5F2B-46C4-9E57-62A1BD2B9874}" type="presParOf" srcId="{8CA73D98-4FF8-497B-B9F5-D563ACFF28E0}" destId="{7EA1747B-449F-4BFF-AEB3-1EF49CAC1F31}" srcOrd="3" destOrd="0" presId="urn:microsoft.com/office/officeart/2005/8/layout/StepDownProcess"/>
    <dgm:cxn modelId="{C7DC4C38-A13B-4A54-9AFB-46B53D934795}" type="presParOf" srcId="{8CA73D98-4FF8-497B-B9F5-D563ACFF28E0}" destId="{E43515EB-EA43-4066-A10E-6EE9437F4920}" srcOrd="4" destOrd="0" presId="urn:microsoft.com/office/officeart/2005/8/layout/StepDownProcess"/>
    <dgm:cxn modelId="{6B8F6FAE-640B-4387-815E-18979FFEE616}" type="presParOf" srcId="{E43515EB-EA43-4066-A10E-6EE9437F4920}" destId="{FC7F3006-69D1-497C-B915-164311918822}" srcOrd="0" destOrd="0" presId="urn:microsoft.com/office/officeart/2005/8/layout/StepDownProcess"/>
    <dgm:cxn modelId="{6A78759E-D928-4449-98A3-CB3EBA91F130}" type="presParOf" srcId="{E43515EB-EA43-4066-A10E-6EE9437F4920}" destId="{EC0A1839-0449-4C0C-A3F4-9720456D6F63}" srcOrd="1" destOrd="0" presId="urn:microsoft.com/office/officeart/2005/8/layout/StepDownProcess"/>
    <dgm:cxn modelId="{B2BFA7EF-FD2E-4A7C-9A7C-CE7EB1A9389C}" type="presParOf" srcId="{E43515EB-EA43-4066-A10E-6EE9437F4920}" destId="{A3DD3A3E-437D-4DFA-986E-29FBD4A87183}" srcOrd="2" destOrd="0" presId="urn:microsoft.com/office/officeart/2005/8/layout/StepDownProcess"/>
    <dgm:cxn modelId="{90C62002-AAB8-4498-828C-7C0B04F5B417}" type="presParOf" srcId="{8CA73D98-4FF8-497B-B9F5-D563ACFF28E0}" destId="{DE864FC7-6F4B-4DB9-B459-5201DB262630}" srcOrd="5" destOrd="0" presId="urn:microsoft.com/office/officeart/2005/8/layout/StepDownProcess"/>
    <dgm:cxn modelId="{36069339-E0CD-45CE-8279-18A668D9A01C}" type="presParOf" srcId="{8CA73D98-4FF8-497B-B9F5-D563ACFF28E0}" destId="{AB353155-DC05-4D50-8890-AECA898BEF82}" srcOrd="6" destOrd="0" presId="urn:microsoft.com/office/officeart/2005/8/layout/StepDownProcess"/>
    <dgm:cxn modelId="{E47E3DAD-B50C-4B56-82CD-B05FDCF16FB5}" type="presParOf" srcId="{AB353155-DC05-4D50-8890-AECA898BEF82}" destId="{411A83A9-04F5-4D68-B35B-0759FF27D737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3775D9A-E873-4B25-9515-43F3C2CF195F}" type="doc">
      <dgm:prSet loTypeId="urn:microsoft.com/office/officeart/2016/7/layout/ChevronBlockProcess" loCatId="process" qsTypeId="urn:microsoft.com/office/officeart/2005/8/quickstyle/simple4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0E03705B-7179-4264-B73C-156EB6B937DA}">
      <dgm:prSet/>
      <dgm:spPr/>
      <dgm:t>
        <a:bodyPr/>
        <a:lstStyle/>
        <a:p>
          <a:r>
            <a:rPr lang="nl-BE" b="1"/>
            <a:t>Data </a:t>
          </a:r>
          <a:endParaRPr lang="en-US"/>
        </a:p>
      </dgm:t>
    </dgm:pt>
    <dgm:pt modelId="{26BD9AD5-10B2-4E16-9D47-B61CB89E3655}" type="parTrans" cxnId="{2A072158-D19F-4724-8CB2-DAAB234868E0}">
      <dgm:prSet/>
      <dgm:spPr/>
      <dgm:t>
        <a:bodyPr/>
        <a:lstStyle/>
        <a:p>
          <a:endParaRPr lang="en-US"/>
        </a:p>
      </dgm:t>
    </dgm:pt>
    <dgm:pt modelId="{E8F5E111-01A0-4F55-A291-1C83F7629DC4}" type="sibTrans" cxnId="{2A072158-D19F-4724-8CB2-DAAB234868E0}">
      <dgm:prSet/>
      <dgm:spPr/>
      <dgm:t>
        <a:bodyPr/>
        <a:lstStyle/>
        <a:p>
          <a:endParaRPr lang="en-US"/>
        </a:p>
      </dgm:t>
    </dgm:pt>
    <dgm:pt modelId="{5B8CA117-F500-4BFF-B74D-1D9502F01674}">
      <dgm:prSet/>
      <dgm:spPr/>
      <dgm:t>
        <a:bodyPr/>
        <a:lstStyle/>
        <a:p>
          <a:r>
            <a:rPr lang="nl-BE"/>
            <a:t>0’n en 1’n op harde schijf van computer (</a:t>
          </a:r>
          <a:r>
            <a:rPr lang="nl-BE" u="sng"/>
            <a:t>bits zonder betekenis</a:t>
          </a:r>
          <a:r>
            <a:rPr lang="nl-BE"/>
            <a:t>)</a:t>
          </a:r>
          <a:endParaRPr lang="en-US"/>
        </a:p>
      </dgm:t>
    </dgm:pt>
    <dgm:pt modelId="{560A4F98-3CF1-45CE-B454-0B75986FABE3}" type="parTrans" cxnId="{3ECAC2F8-0BEC-4A44-B797-09FE932DBC88}">
      <dgm:prSet/>
      <dgm:spPr/>
      <dgm:t>
        <a:bodyPr/>
        <a:lstStyle/>
        <a:p>
          <a:endParaRPr lang="en-US"/>
        </a:p>
      </dgm:t>
    </dgm:pt>
    <dgm:pt modelId="{F27B0BAA-791A-4EC3-94B5-116319519B1F}" type="sibTrans" cxnId="{3ECAC2F8-0BEC-4A44-B797-09FE932DBC88}">
      <dgm:prSet/>
      <dgm:spPr/>
      <dgm:t>
        <a:bodyPr/>
        <a:lstStyle/>
        <a:p>
          <a:endParaRPr lang="en-US"/>
        </a:p>
      </dgm:t>
    </dgm:pt>
    <dgm:pt modelId="{D82F8982-32C5-4139-BBC5-4CA8C94D8118}">
      <dgm:prSet/>
      <dgm:spPr/>
      <dgm:t>
        <a:bodyPr/>
        <a:lstStyle/>
        <a:p>
          <a:r>
            <a:rPr lang="nl-BE" b="1"/>
            <a:t>Informatie</a:t>
          </a:r>
          <a:endParaRPr lang="en-US"/>
        </a:p>
      </dgm:t>
    </dgm:pt>
    <dgm:pt modelId="{4BD35E17-0D4D-4674-AF51-DC4CB4E2F5D3}" type="parTrans" cxnId="{229D3B2B-06A0-4097-9053-8E3CEB51A550}">
      <dgm:prSet/>
      <dgm:spPr/>
      <dgm:t>
        <a:bodyPr/>
        <a:lstStyle/>
        <a:p>
          <a:endParaRPr lang="en-US"/>
        </a:p>
      </dgm:t>
    </dgm:pt>
    <dgm:pt modelId="{76753364-D468-4E0A-8404-8D79E2FAD415}" type="sibTrans" cxnId="{229D3B2B-06A0-4097-9053-8E3CEB51A550}">
      <dgm:prSet/>
      <dgm:spPr/>
      <dgm:t>
        <a:bodyPr/>
        <a:lstStyle/>
        <a:p>
          <a:endParaRPr lang="en-US"/>
        </a:p>
      </dgm:t>
    </dgm:pt>
    <dgm:pt modelId="{4BDA4A67-30CE-45E4-9A41-4D64E21DA495}">
      <dgm:prSet/>
      <dgm:spPr/>
      <dgm:t>
        <a:bodyPr/>
        <a:lstStyle/>
        <a:p>
          <a:r>
            <a:rPr lang="nl-BE"/>
            <a:t>Interpretatie van de data</a:t>
          </a:r>
          <a:endParaRPr lang="en-US"/>
        </a:p>
      </dgm:t>
    </dgm:pt>
    <dgm:pt modelId="{98D34A91-5CAD-4EFA-BAF3-E2BC68F3076C}" type="parTrans" cxnId="{656B791F-0DB1-4F4A-BC2C-AEDC87C7A759}">
      <dgm:prSet/>
      <dgm:spPr/>
      <dgm:t>
        <a:bodyPr/>
        <a:lstStyle/>
        <a:p>
          <a:endParaRPr lang="en-US"/>
        </a:p>
      </dgm:t>
    </dgm:pt>
    <dgm:pt modelId="{637AD67A-BF07-4510-91F9-26E93BB44AFE}" type="sibTrans" cxnId="{656B791F-0DB1-4F4A-BC2C-AEDC87C7A759}">
      <dgm:prSet/>
      <dgm:spPr/>
      <dgm:t>
        <a:bodyPr/>
        <a:lstStyle/>
        <a:p>
          <a:endParaRPr lang="en-US"/>
        </a:p>
      </dgm:t>
    </dgm:pt>
    <dgm:pt modelId="{E498ADC1-29CB-48F8-883B-E4830D3F4731}" type="pres">
      <dgm:prSet presAssocID="{53775D9A-E873-4B25-9515-43F3C2CF195F}" presName="Name0" presStyleCnt="0">
        <dgm:presLayoutVars>
          <dgm:dir/>
          <dgm:animLvl val="lvl"/>
          <dgm:resizeHandles val="exact"/>
        </dgm:presLayoutVars>
      </dgm:prSet>
      <dgm:spPr/>
    </dgm:pt>
    <dgm:pt modelId="{F372FB6C-779A-4777-A254-894091FA4F8C}" type="pres">
      <dgm:prSet presAssocID="{0E03705B-7179-4264-B73C-156EB6B937DA}" presName="composite" presStyleCnt="0"/>
      <dgm:spPr/>
    </dgm:pt>
    <dgm:pt modelId="{FA89645F-EB66-47FA-8F34-FC2865DDD173}" type="pres">
      <dgm:prSet presAssocID="{0E03705B-7179-4264-B73C-156EB6B937DA}" presName="parTx" presStyleLbl="alignNode1" presStyleIdx="0" presStyleCnt="2">
        <dgm:presLayoutVars>
          <dgm:chMax val="0"/>
          <dgm:chPref val="0"/>
        </dgm:presLayoutVars>
      </dgm:prSet>
      <dgm:spPr/>
    </dgm:pt>
    <dgm:pt modelId="{68519EDF-8B6D-4472-A031-DAAFBCF3BD41}" type="pres">
      <dgm:prSet presAssocID="{0E03705B-7179-4264-B73C-156EB6B937DA}" presName="desTx" presStyleLbl="alignAccFollowNode1" presStyleIdx="0" presStyleCnt="2">
        <dgm:presLayoutVars/>
      </dgm:prSet>
      <dgm:spPr/>
    </dgm:pt>
    <dgm:pt modelId="{0C842080-0091-494E-8EB9-E514370FCB01}" type="pres">
      <dgm:prSet presAssocID="{E8F5E111-01A0-4F55-A291-1C83F7629DC4}" presName="space" presStyleCnt="0"/>
      <dgm:spPr/>
    </dgm:pt>
    <dgm:pt modelId="{7085AC0D-FC98-42E9-8F4B-ED6D89AB7E48}" type="pres">
      <dgm:prSet presAssocID="{D82F8982-32C5-4139-BBC5-4CA8C94D8118}" presName="composite" presStyleCnt="0"/>
      <dgm:spPr/>
    </dgm:pt>
    <dgm:pt modelId="{91837F55-A0AC-46C5-9A75-CEF231CD9E6B}" type="pres">
      <dgm:prSet presAssocID="{D82F8982-32C5-4139-BBC5-4CA8C94D8118}" presName="parTx" presStyleLbl="alignNode1" presStyleIdx="1" presStyleCnt="2">
        <dgm:presLayoutVars>
          <dgm:chMax val="0"/>
          <dgm:chPref val="0"/>
        </dgm:presLayoutVars>
      </dgm:prSet>
      <dgm:spPr/>
    </dgm:pt>
    <dgm:pt modelId="{AB739FBD-08D9-4E9E-85A0-66595DD0AA16}" type="pres">
      <dgm:prSet presAssocID="{D82F8982-32C5-4139-BBC5-4CA8C94D8118}" presName="desTx" presStyleLbl="alignAccFollowNode1" presStyleIdx="1" presStyleCnt="2">
        <dgm:presLayoutVars/>
      </dgm:prSet>
      <dgm:spPr/>
    </dgm:pt>
  </dgm:ptLst>
  <dgm:cxnLst>
    <dgm:cxn modelId="{2B11961C-9F52-4F16-B05E-D8735B56B172}" type="presOf" srcId="{5B8CA117-F500-4BFF-B74D-1D9502F01674}" destId="{68519EDF-8B6D-4472-A031-DAAFBCF3BD41}" srcOrd="0" destOrd="0" presId="urn:microsoft.com/office/officeart/2016/7/layout/ChevronBlockProcess"/>
    <dgm:cxn modelId="{656B791F-0DB1-4F4A-BC2C-AEDC87C7A759}" srcId="{D82F8982-32C5-4139-BBC5-4CA8C94D8118}" destId="{4BDA4A67-30CE-45E4-9A41-4D64E21DA495}" srcOrd="0" destOrd="0" parTransId="{98D34A91-5CAD-4EFA-BAF3-E2BC68F3076C}" sibTransId="{637AD67A-BF07-4510-91F9-26E93BB44AFE}"/>
    <dgm:cxn modelId="{229D3B2B-06A0-4097-9053-8E3CEB51A550}" srcId="{53775D9A-E873-4B25-9515-43F3C2CF195F}" destId="{D82F8982-32C5-4139-BBC5-4CA8C94D8118}" srcOrd="1" destOrd="0" parTransId="{4BD35E17-0D4D-4674-AF51-DC4CB4E2F5D3}" sibTransId="{76753364-D468-4E0A-8404-8D79E2FAD415}"/>
    <dgm:cxn modelId="{2A072158-D19F-4724-8CB2-DAAB234868E0}" srcId="{53775D9A-E873-4B25-9515-43F3C2CF195F}" destId="{0E03705B-7179-4264-B73C-156EB6B937DA}" srcOrd="0" destOrd="0" parTransId="{26BD9AD5-10B2-4E16-9D47-B61CB89E3655}" sibTransId="{E8F5E111-01A0-4F55-A291-1C83F7629DC4}"/>
    <dgm:cxn modelId="{F12DCDA1-55F8-4BA3-9D32-318E9C06AAB7}" type="presOf" srcId="{53775D9A-E873-4B25-9515-43F3C2CF195F}" destId="{E498ADC1-29CB-48F8-883B-E4830D3F4731}" srcOrd="0" destOrd="0" presId="urn:microsoft.com/office/officeart/2016/7/layout/ChevronBlockProcess"/>
    <dgm:cxn modelId="{097D3FB0-192C-4277-9D91-331BAC5C1D4C}" type="presOf" srcId="{4BDA4A67-30CE-45E4-9A41-4D64E21DA495}" destId="{AB739FBD-08D9-4E9E-85A0-66595DD0AA16}" srcOrd="0" destOrd="0" presId="urn:microsoft.com/office/officeart/2016/7/layout/ChevronBlockProcess"/>
    <dgm:cxn modelId="{F477A6BB-1750-4DCC-A1F9-C9673037E556}" type="presOf" srcId="{D82F8982-32C5-4139-BBC5-4CA8C94D8118}" destId="{91837F55-A0AC-46C5-9A75-CEF231CD9E6B}" srcOrd="0" destOrd="0" presId="urn:microsoft.com/office/officeart/2016/7/layout/ChevronBlockProcess"/>
    <dgm:cxn modelId="{EF0052D3-2ACE-4AC2-A027-A24012C247EB}" type="presOf" srcId="{0E03705B-7179-4264-B73C-156EB6B937DA}" destId="{FA89645F-EB66-47FA-8F34-FC2865DDD173}" srcOrd="0" destOrd="0" presId="urn:microsoft.com/office/officeart/2016/7/layout/ChevronBlockProcess"/>
    <dgm:cxn modelId="{3ECAC2F8-0BEC-4A44-B797-09FE932DBC88}" srcId="{0E03705B-7179-4264-B73C-156EB6B937DA}" destId="{5B8CA117-F500-4BFF-B74D-1D9502F01674}" srcOrd="0" destOrd="0" parTransId="{560A4F98-3CF1-45CE-B454-0B75986FABE3}" sibTransId="{F27B0BAA-791A-4EC3-94B5-116319519B1F}"/>
    <dgm:cxn modelId="{0875760D-7694-4576-B46C-6C12AC0F14A4}" type="presParOf" srcId="{E498ADC1-29CB-48F8-883B-E4830D3F4731}" destId="{F372FB6C-779A-4777-A254-894091FA4F8C}" srcOrd="0" destOrd="0" presId="urn:microsoft.com/office/officeart/2016/7/layout/ChevronBlockProcess"/>
    <dgm:cxn modelId="{A8911941-85F3-4579-B008-DA72A3988B52}" type="presParOf" srcId="{F372FB6C-779A-4777-A254-894091FA4F8C}" destId="{FA89645F-EB66-47FA-8F34-FC2865DDD173}" srcOrd="0" destOrd="0" presId="urn:microsoft.com/office/officeart/2016/7/layout/ChevronBlockProcess"/>
    <dgm:cxn modelId="{E936689A-EBF9-4ED4-A373-EE4D8C9A14DA}" type="presParOf" srcId="{F372FB6C-779A-4777-A254-894091FA4F8C}" destId="{68519EDF-8B6D-4472-A031-DAAFBCF3BD41}" srcOrd="1" destOrd="0" presId="urn:microsoft.com/office/officeart/2016/7/layout/ChevronBlockProcess"/>
    <dgm:cxn modelId="{9A43119C-E886-466D-B34D-3F19BB3E754B}" type="presParOf" srcId="{E498ADC1-29CB-48F8-883B-E4830D3F4731}" destId="{0C842080-0091-494E-8EB9-E514370FCB01}" srcOrd="1" destOrd="0" presId="urn:microsoft.com/office/officeart/2016/7/layout/ChevronBlockProcess"/>
    <dgm:cxn modelId="{0D21BC61-87C7-4681-82FE-1740F08D0172}" type="presParOf" srcId="{E498ADC1-29CB-48F8-883B-E4830D3F4731}" destId="{7085AC0D-FC98-42E9-8F4B-ED6D89AB7E48}" srcOrd="2" destOrd="0" presId="urn:microsoft.com/office/officeart/2016/7/layout/ChevronBlockProcess"/>
    <dgm:cxn modelId="{D78AE01C-46A2-4DEE-9DA2-E0400FC309FD}" type="presParOf" srcId="{7085AC0D-FC98-42E9-8F4B-ED6D89AB7E48}" destId="{91837F55-A0AC-46C5-9A75-CEF231CD9E6B}" srcOrd="0" destOrd="0" presId="urn:microsoft.com/office/officeart/2016/7/layout/ChevronBlockProcess"/>
    <dgm:cxn modelId="{D2125F3C-00FD-4C29-9412-6E75DEA8B35E}" type="presParOf" srcId="{7085AC0D-FC98-42E9-8F4B-ED6D89AB7E48}" destId="{AB739FBD-08D9-4E9E-85A0-66595DD0AA16}" srcOrd="1" destOrd="0" presId="urn:microsoft.com/office/officeart/2016/7/layout/ChevronBlock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4E383DE-7DED-49EE-A6EB-71B2528658D7}" type="doc">
      <dgm:prSet loTypeId="urn:microsoft.com/office/officeart/2005/8/layout/StepDownProcess" loCatId="process" qsTypeId="urn:microsoft.com/office/officeart/2005/8/quickstyle/simple5" qsCatId="simple" csTypeId="urn:microsoft.com/office/officeart/2005/8/colors/accent5_2" csCatId="accent5" phldr="1"/>
      <dgm:spPr/>
      <dgm:t>
        <a:bodyPr/>
        <a:lstStyle/>
        <a:p>
          <a:endParaRPr lang="nl-BE"/>
        </a:p>
      </dgm:t>
    </dgm:pt>
    <dgm:pt modelId="{8537B063-4498-47DC-B89F-4FD2204A97A7}">
      <dgm:prSet phldrT="[Tekst]"/>
      <dgm:spPr/>
      <dgm:t>
        <a:bodyPr/>
        <a:lstStyle/>
        <a:p>
          <a:r>
            <a:rPr lang="nl-BE" dirty="0"/>
            <a:t>Applicaties (Software)</a:t>
          </a:r>
        </a:p>
      </dgm:t>
    </dgm:pt>
    <dgm:pt modelId="{3BCD561F-56AB-4192-9CD0-465968056004}" type="parTrans" cxnId="{DB78CC0B-D1FE-4049-926D-E988779EBA72}">
      <dgm:prSet/>
      <dgm:spPr/>
      <dgm:t>
        <a:bodyPr/>
        <a:lstStyle/>
        <a:p>
          <a:endParaRPr lang="nl-BE"/>
        </a:p>
      </dgm:t>
    </dgm:pt>
    <dgm:pt modelId="{887AC857-9F8A-4C04-BA73-D1E427CB03F9}" type="sibTrans" cxnId="{DB78CC0B-D1FE-4049-926D-E988779EBA72}">
      <dgm:prSet/>
      <dgm:spPr/>
      <dgm:t>
        <a:bodyPr/>
        <a:lstStyle/>
        <a:p>
          <a:endParaRPr lang="nl-BE"/>
        </a:p>
      </dgm:t>
    </dgm:pt>
    <dgm:pt modelId="{14E35CEE-7FF7-4060-A769-8763C54910A1}">
      <dgm:prSet phldrT="[Tekst]"/>
      <dgm:spPr/>
      <dgm:t>
        <a:bodyPr/>
        <a:lstStyle/>
        <a:p>
          <a:r>
            <a:rPr lang="nl-BE" dirty="0"/>
            <a:t>Besturingssysteem (OS)</a:t>
          </a:r>
        </a:p>
      </dgm:t>
    </dgm:pt>
    <dgm:pt modelId="{9649785F-5EC6-4E22-8B89-0D284D45A38B}" type="parTrans" cxnId="{2657B034-2BAF-44BF-9299-17DD5C4E043F}">
      <dgm:prSet/>
      <dgm:spPr/>
    </dgm:pt>
    <dgm:pt modelId="{9512D5DD-5A98-43A4-BCC9-8F29D086B892}" type="sibTrans" cxnId="{2657B034-2BAF-44BF-9299-17DD5C4E043F}">
      <dgm:prSet/>
      <dgm:spPr/>
    </dgm:pt>
    <dgm:pt modelId="{12C0C8A3-1691-48AC-B58C-54D34763A6CB}">
      <dgm:prSet phldrT="[Tekst]"/>
      <dgm:spPr/>
      <dgm:t>
        <a:bodyPr/>
        <a:lstStyle/>
        <a:p>
          <a:r>
            <a:rPr lang="nl-BE" dirty="0"/>
            <a:t>Hardware</a:t>
          </a:r>
        </a:p>
      </dgm:t>
    </dgm:pt>
    <dgm:pt modelId="{B7EBE982-33AB-4DEF-B4B0-3981DF00227F}" type="parTrans" cxnId="{1D545D83-7A2D-4254-B047-7DD4B3B28636}">
      <dgm:prSet/>
      <dgm:spPr/>
    </dgm:pt>
    <dgm:pt modelId="{FDBCAD40-4D9D-421C-971A-C9C112C33FF8}" type="sibTrans" cxnId="{1D545D83-7A2D-4254-B047-7DD4B3B28636}">
      <dgm:prSet/>
      <dgm:spPr/>
    </dgm:pt>
    <dgm:pt modelId="{8CA73D98-4FF8-497B-B9F5-D563ACFF28E0}" type="pres">
      <dgm:prSet presAssocID="{E4E383DE-7DED-49EE-A6EB-71B2528658D7}" presName="rootnode" presStyleCnt="0">
        <dgm:presLayoutVars>
          <dgm:chMax/>
          <dgm:chPref/>
          <dgm:dir/>
          <dgm:animLvl val="lvl"/>
        </dgm:presLayoutVars>
      </dgm:prSet>
      <dgm:spPr/>
    </dgm:pt>
    <dgm:pt modelId="{99D1A375-A22C-4AC5-99A8-8F6B861ABCA4}" type="pres">
      <dgm:prSet presAssocID="{8537B063-4498-47DC-B89F-4FD2204A97A7}" presName="composite" presStyleCnt="0"/>
      <dgm:spPr/>
    </dgm:pt>
    <dgm:pt modelId="{02C1FAB7-9544-444B-B7AE-D8D6B087BE77}" type="pres">
      <dgm:prSet presAssocID="{8537B063-4498-47DC-B89F-4FD2204A97A7}" presName="bentUpArrow1" presStyleLbl="alignImgPlace1" presStyleIdx="0" presStyleCnt="2"/>
      <dgm:spPr/>
    </dgm:pt>
    <dgm:pt modelId="{16512A89-C0EC-4EF2-B04B-28BC5CF8B224}" type="pres">
      <dgm:prSet presAssocID="{8537B063-4498-47DC-B89F-4FD2204A97A7}" presName="ParentText" presStyleLbl="node1" presStyleIdx="0" presStyleCnt="3">
        <dgm:presLayoutVars>
          <dgm:chMax val="1"/>
          <dgm:chPref val="1"/>
          <dgm:bulletEnabled val="1"/>
        </dgm:presLayoutVars>
      </dgm:prSet>
      <dgm:spPr/>
    </dgm:pt>
    <dgm:pt modelId="{2332333E-311F-4CE3-B62D-AA8EA07D5A82}" type="pres">
      <dgm:prSet presAssocID="{8537B063-4498-47DC-B89F-4FD2204A97A7}" presName="ChildText" presStyleLbl="revTx" presStyleIdx="0" presStyleCnt="2">
        <dgm:presLayoutVars>
          <dgm:chMax val="0"/>
          <dgm:chPref val="0"/>
          <dgm:bulletEnabled val="1"/>
        </dgm:presLayoutVars>
      </dgm:prSet>
      <dgm:spPr/>
    </dgm:pt>
    <dgm:pt modelId="{FDFD5980-B4F8-4140-96BB-2166968CDDCF}" type="pres">
      <dgm:prSet presAssocID="{887AC857-9F8A-4C04-BA73-D1E427CB03F9}" presName="sibTrans" presStyleCnt="0"/>
      <dgm:spPr/>
    </dgm:pt>
    <dgm:pt modelId="{3F9226D0-F4B8-48A0-8A95-468822ECBD83}" type="pres">
      <dgm:prSet presAssocID="{14E35CEE-7FF7-4060-A769-8763C54910A1}" presName="composite" presStyleCnt="0"/>
      <dgm:spPr/>
    </dgm:pt>
    <dgm:pt modelId="{2111C046-6A4B-4BBD-954B-9C1E88334F92}" type="pres">
      <dgm:prSet presAssocID="{14E35CEE-7FF7-4060-A769-8763C54910A1}" presName="bentUpArrow1" presStyleLbl="alignImgPlace1" presStyleIdx="1" presStyleCnt="2"/>
      <dgm:spPr/>
    </dgm:pt>
    <dgm:pt modelId="{E5CE6949-52B9-491E-96ED-AE54E87A3698}" type="pres">
      <dgm:prSet presAssocID="{14E35CEE-7FF7-4060-A769-8763C54910A1}" presName="ParentText" presStyleLbl="node1" presStyleIdx="1" presStyleCnt="3">
        <dgm:presLayoutVars>
          <dgm:chMax val="1"/>
          <dgm:chPref val="1"/>
          <dgm:bulletEnabled val="1"/>
        </dgm:presLayoutVars>
      </dgm:prSet>
      <dgm:spPr/>
    </dgm:pt>
    <dgm:pt modelId="{34431386-544F-472A-8EDC-7EA9BF371294}" type="pres">
      <dgm:prSet presAssocID="{14E35CEE-7FF7-4060-A769-8763C54910A1}" presName="ChildText" presStyleLbl="revTx" presStyleIdx="1" presStyleCnt="2">
        <dgm:presLayoutVars>
          <dgm:chMax val="0"/>
          <dgm:chPref val="0"/>
          <dgm:bulletEnabled val="1"/>
        </dgm:presLayoutVars>
      </dgm:prSet>
      <dgm:spPr/>
    </dgm:pt>
    <dgm:pt modelId="{B263B522-C105-4950-B00F-0350F5F9561B}" type="pres">
      <dgm:prSet presAssocID="{9512D5DD-5A98-43A4-BCC9-8F29D086B892}" presName="sibTrans" presStyleCnt="0"/>
      <dgm:spPr/>
    </dgm:pt>
    <dgm:pt modelId="{A19219E7-DFA1-4A6D-8609-97D5D59117B7}" type="pres">
      <dgm:prSet presAssocID="{12C0C8A3-1691-48AC-B58C-54D34763A6CB}" presName="composite" presStyleCnt="0"/>
      <dgm:spPr/>
    </dgm:pt>
    <dgm:pt modelId="{E6E747FB-2291-43BA-88AD-01C69D6C59A4}" type="pres">
      <dgm:prSet presAssocID="{12C0C8A3-1691-48AC-B58C-54D34763A6CB}" presName="ParentText" presStyleLbl="node1" presStyleIdx="2" presStyleCnt="3">
        <dgm:presLayoutVars>
          <dgm:chMax val="1"/>
          <dgm:chPref val="1"/>
          <dgm:bulletEnabled val="1"/>
        </dgm:presLayoutVars>
      </dgm:prSet>
      <dgm:spPr/>
    </dgm:pt>
  </dgm:ptLst>
  <dgm:cxnLst>
    <dgm:cxn modelId="{DB78CC0B-D1FE-4049-926D-E988779EBA72}" srcId="{E4E383DE-7DED-49EE-A6EB-71B2528658D7}" destId="{8537B063-4498-47DC-B89F-4FD2204A97A7}" srcOrd="0" destOrd="0" parTransId="{3BCD561F-56AB-4192-9CD0-465968056004}" sibTransId="{887AC857-9F8A-4C04-BA73-D1E427CB03F9}"/>
    <dgm:cxn modelId="{2E3BC717-2B0B-4E77-B710-E8AFDA3C94D0}" type="presOf" srcId="{12C0C8A3-1691-48AC-B58C-54D34763A6CB}" destId="{E6E747FB-2291-43BA-88AD-01C69D6C59A4}" srcOrd="0" destOrd="0" presId="urn:microsoft.com/office/officeart/2005/8/layout/StepDownProcess"/>
    <dgm:cxn modelId="{2657B034-2BAF-44BF-9299-17DD5C4E043F}" srcId="{E4E383DE-7DED-49EE-A6EB-71B2528658D7}" destId="{14E35CEE-7FF7-4060-A769-8763C54910A1}" srcOrd="1" destOrd="0" parTransId="{9649785F-5EC6-4E22-8B89-0D284D45A38B}" sibTransId="{9512D5DD-5A98-43A4-BCC9-8F29D086B892}"/>
    <dgm:cxn modelId="{714C785F-CCB4-4809-9F67-14C83C551FD0}" type="presOf" srcId="{E4E383DE-7DED-49EE-A6EB-71B2528658D7}" destId="{8CA73D98-4FF8-497B-B9F5-D563ACFF28E0}" srcOrd="0" destOrd="0" presId="urn:microsoft.com/office/officeart/2005/8/layout/StepDownProcess"/>
    <dgm:cxn modelId="{1A7E1F4C-07FE-42B5-B019-42926075E4A5}" type="presOf" srcId="{14E35CEE-7FF7-4060-A769-8763C54910A1}" destId="{E5CE6949-52B9-491E-96ED-AE54E87A3698}" srcOrd="0" destOrd="0" presId="urn:microsoft.com/office/officeart/2005/8/layout/StepDownProcess"/>
    <dgm:cxn modelId="{1D545D83-7A2D-4254-B047-7DD4B3B28636}" srcId="{E4E383DE-7DED-49EE-A6EB-71B2528658D7}" destId="{12C0C8A3-1691-48AC-B58C-54D34763A6CB}" srcOrd="2" destOrd="0" parTransId="{B7EBE982-33AB-4DEF-B4B0-3981DF00227F}" sibTransId="{FDBCAD40-4D9D-421C-971A-C9C112C33FF8}"/>
    <dgm:cxn modelId="{1C4D1FB8-B6E4-4686-9D70-C80705DE8B0D}" type="presOf" srcId="{8537B063-4498-47DC-B89F-4FD2204A97A7}" destId="{16512A89-C0EC-4EF2-B04B-28BC5CF8B224}" srcOrd="0" destOrd="0" presId="urn:microsoft.com/office/officeart/2005/8/layout/StepDownProcess"/>
    <dgm:cxn modelId="{87934D5E-5E44-4361-9017-7E8CF7D20D05}" type="presParOf" srcId="{8CA73D98-4FF8-497B-B9F5-D563ACFF28E0}" destId="{99D1A375-A22C-4AC5-99A8-8F6B861ABCA4}" srcOrd="0" destOrd="0" presId="urn:microsoft.com/office/officeart/2005/8/layout/StepDownProcess"/>
    <dgm:cxn modelId="{FF4392BC-60FB-4A2C-B49F-2DA3761C6A29}" type="presParOf" srcId="{99D1A375-A22C-4AC5-99A8-8F6B861ABCA4}" destId="{02C1FAB7-9544-444B-B7AE-D8D6B087BE77}" srcOrd="0" destOrd="0" presId="urn:microsoft.com/office/officeart/2005/8/layout/StepDownProcess"/>
    <dgm:cxn modelId="{53678598-3F23-45B5-ADFB-020FB9212764}" type="presParOf" srcId="{99D1A375-A22C-4AC5-99A8-8F6B861ABCA4}" destId="{16512A89-C0EC-4EF2-B04B-28BC5CF8B224}" srcOrd="1" destOrd="0" presId="urn:microsoft.com/office/officeart/2005/8/layout/StepDownProcess"/>
    <dgm:cxn modelId="{0ECF6144-98D5-4FC6-85BD-3BAC122002BB}" type="presParOf" srcId="{99D1A375-A22C-4AC5-99A8-8F6B861ABCA4}" destId="{2332333E-311F-4CE3-B62D-AA8EA07D5A82}" srcOrd="2" destOrd="0" presId="urn:microsoft.com/office/officeart/2005/8/layout/StepDownProcess"/>
    <dgm:cxn modelId="{77588E5D-35F2-4AF8-8213-690D3ED06B03}" type="presParOf" srcId="{8CA73D98-4FF8-497B-B9F5-D563ACFF28E0}" destId="{FDFD5980-B4F8-4140-96BB-2166968CDDCF}" srcOrd="1" destOrd="0" presId="urn:microsoft.com/office/officeart/2005/8/layout/StepDownProcess"/>
    <dgm:cxn modelId="{CD367BB8-5146-4C24-890A-9ECE2EADDACE}" type="presParOf" srcId="{8CA73D98-4FF8-497B-B9F5-D563ACFF28E0}" destId="{3F9226D0-F4B8-48A0-8A95-468822ECBD83}" srcOrd="2" destOrd="0" presId="urn:microsoft.com/office/officeart/2005/8/layout/StepDownProcess"/>
    <dgm:cxn modelId="{703A6153-D029-4BA3-BBFE-EB2F2E40D53D}" type="presParOf" srcId="{3F9226D0-F4B8-48A0-8A95-468822ECBD83}" destId="{2111C046-6A4B-4BBD-954B-9C1E88334F92}" srcOrd="0" destOrd="0" presId="urn:microsoft.com/office/officeart/2005/8/layout/StepDownProcess"/>
    <dgm:cxn modelId="{6E370955-D535-401A-9F4A-CADAD263BB01}" type="presParOf" srcId="{3F9226D0-F4B8-48A0-8A95-468822ECBD83}" destId="{E5CE6949-52B9-491E-96ED-AE54E87A3698}" srcOrd="1" destOrd="0" presId="urn:microsoft.com/office/officeart/2005/8/layout/StepDownProcess"/>
    <dgm:cxn modelId="{3BF7E63D-4A2C-4441-B45D-2C20592FF6F6}" type="presParOf" srcId="{3F9226D0-F4B8-48A0-8A95-468822ECBD83}" destId="{34431386-544F-472A-8EDC-7EA9BF371294}" srcOrd="2" destOrd="0" presId="urn:microsoft.com/office/officeart/2005/8/layout/StepDownProcess"/>
    <dgm:cxn modelId="{09A6BC0D-9516-4ACF-9BFB-E605F69AA2F2}" type="presParOf" srcId="{8CA73D98-4FF8-497B-B9F5-D563ACFF28E0}" destId="{B263B522-C105-4950-B00F-0350F5F9561B}" srcOrd="3" destOrd="0" presId="urn:microsoft.com/office/officeart/2005/8/layout/StepDownProcess"/>
    <dgm:cxn modelId="{422FD57F-67EB-48B1-BAB6-A2B49A83370E}" type="presParOf" srcId="{8CA73D98-4FF8-497B-B9F5-D563ACFF28E0}" destId="{A19219E7-DFA1-4A6D-8609-97D5D59117B7}" srcOrd="4" destOrd="0" presId="urn:microsoft.com/office/officeart/2005/8/layout/StepDownProcess"/>
    <dgm:cxn modelId="{76C3EE41-BDB1-4EA1-9ADE-B11DDDC90E80}" type="presParOf" srcId="{A19219E7-DFA1-4A6D-8609-97D5D59117B7}" destId="{E6E747FB-2291-43BA-88AD-01C69D6C59A4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34E060E-73AA-4F1D-9F02-C85F8ED6CE8C}" type="doc">
      <dgm:prSet loTypeId="urn:microsoft.com/office/officeart/2005/8/layout/hProcess9" loCatId="process" qsTypeId="urn:microsoft.com/office/officeart/2005/8/quickstyle/simple1" qsCatId="simple" csTypeId="urn:microsoft.com/office/officeart/2005/8/colors/accent2_2" csCatId="accent2" phldr="1"/>
      <dgm:spPr/>
    </dgm:pt>
    <dgm:pt modelId="{B1E392CD-49F6-4CC2-886D-95C8658863C0}">
      <dgm:prSet phldrT="[Tekst]"/>
      <dgm:spPr>
        <a:solidFill>
          <a:schemeClr val="accent1"/>
        </a:solidFill>
      </dgm:spPr>
      <dgm:t>
        <a:bodyPr/>
        <a:lstStyle/>
        <a:p>
          <a:r>
            <a:rPr lang="nl-BE" dirty="0"/>
            <a:t>Probleembeschrijving</a:t>
          </a:r>
        </a:p>
      </dgm:t>
    </dgm:pt>
    <dgm:pt modelId="{B3DBEEFD-2934-4970-AF65-3FC90A418854}" type="parTrans" cxnId="{CF82F3B2-7739-4958-AF81-75E08A761D0E}">
      <dgm:prSet/>
      <dgm:spPr/>
      <dgm:t>
        <a:bodyPr/>
        <a:lstStyle/>
        <a:p>
          <a:endParaRPr lang="nl-BE"/>
        </a:p>
      </dgm:t>
    </dgm:pt>
    <dgm:pt modelId="{F0F223BB-8E91-417F-AF9B-92D59285C584}" type="sibTrans" cxnId="{CF82F3B2-7739-4958-AF81-75E08A761D0E}">
      <dgm:prSet/>
      <dgm:spPr/>
      <dgm:t>
        <a:bodyPr/>
        <a:lstStyle/>
        <a:p>
          <a:endParaRPr lang="nl-BE"/>
        </a:p>
      </dgm:t>
    </dgm:pt>
    <dgm:pt modelId="{18766F40-CC50-45BB-9E0B-5872B045EFDD}">
      <dgm:prSet phldrT="[Tekst]"/>
      <dgm:spPr>
        <a:solidFill>
          <a:schemeClr val="accent1"/>
        </a:solidFill>
      </dgm:spPr>
      <dgm:t>
        <a:bodyPr/>
        <a:lstStyle/>
        <a:p>
          <a:r>
            <a:rPr lang="nl-BE" dirty="0"/>
            <a:t>Oplossing voor probleem </a:t>
          </a:r>
        </a:p>
      </dgm:t>
    </dgm:pt>
    <dgm:pt modelId="{507F6C5E-179D-4294-BA71-8767BD637098}" type="parTrans" cxnId="{68A500E5-7F7F-4B2E-88CE-FF6243B465FA}">
      <dgm:prSet/>
      <dgm:spPr/>
      <dgm:t>
        <a:bodyPr/>
        <a:lstStyle/>
        <a:p>
          <a:endParaRPr lang="nl-BE"/>
        </a:p>
      </dgm:t>
    </dgm:pt>
    <dgm:pt modelId="{2B69DED9-62F6-4341-95CD-E486D3D77327}" type="sibTrans" cxnId="{68A500E5-7F7F-4B2E-88CE-FF6243B465FA}">
      <dgm:prSet/>
      <dgm:spPr/>
      <dgm:t>
        <a:bodyPr/>
        <a:lstStyle/>
        <a:p>
          <a:endParaRPr lang="nl-BE"/>
        </a:p>
      </dgm:t>
    </dgm:pt>
    <dgm:pt modelId="{E33CA582-EC27-4398-9FAF-B3C3C71FD66D}">
      <dgm:prSet phldrT="[Tekst]"/>
      <dgm:spPr>
        <a:solidFill>
          <a:schemeClr val="accent1"/>
        </a:solidFill>
      </dgm:spPr>
      <dgm:t>
        <a:bodyPr/>
        <a:lstStyle/>
        <a:p>
          <a:r>
            <a:rPr lang="nl-BE" dirty="0"/>
            <a:t>Programmeren van oplossing</a:t>
          </a:r>
        </a:p>
      </dgm:t>
    </dgm:pt>
    <dgm:pt modelId="{9EE542A0-D0E6-4CE4-BDE9-F5B655772184}" type="parTrans" cxnId="{08E5206A-9E3B-43F4-B974-4DD40D933D9E}">
      <dgm:prSet/>
      <dgm:spPr/>
      <dgm:t>
        <a:bodyPr/>
        <a:lstStyle/>
        <a:p>
          <a:endParaRPr lang="nl-BE"/>
        </a:p>
      </dgm:t>
    </dgm:pt>
    <dgm:pt modelId="{A573406B-BF94-4824-92AD-E7BB7E3385CC}" type="sibTrans" cxnId="{08E5206A-9E3B-43F4-B974-4DD40D933D9E}">
      <dgm:prSet/>
      <dgm:spPr/>
      <dgm:t>
        <a:bodyPr/>
        <a:lstStyle/>
        <a:p>
          <a:endParaRPr lang="nl-BE"/>
        </a:p>
      </dgm:t>
    </dgm:pt>
    <dgm:pt modelId="{4E5C5EFB-6E55-445B-8783-DDAD9F0FFBD9}" type="pres">
      <dgm:prSet presAssocID="{534E060E-73AA-4F1D-9F02-C85F8ED6CE8C}" presName="CompostProcess" presStyleCnt="0">
        <dgm:presLayoutVars>
          <dgm:dir/>
          <dgm:resizeHandles val="exact"/>
        </dgm:presLayoutVars>
      </dgm:prSet>
      <dgm:spPr/>
    </dgm:pt>
    <dgm:pt modelId="{8AF7E7EF-C850-461F-A0CC-B6508FD345B1}" type="pres">
      <dgm:prSet presAssocID="{534E060E-73AA-4F1D-9F02-C85F8ED6CE8C}" presName="arrow" presStyleLbl="bgShp" presStyleIdx="0" presStyleCnt="1"/>
      <dgm:spPr>
        <a:solidFill>
          <a:srgbClr val="00B0F0"/>
        </a:solidFill>
      </dgm:spPr>
    </dgm:pt>
    <dgm:pt modelId="{AF27BB8F-F5E8-4E28-8F54-4BC424719E05}" type="pres">
      <dgm:prSet presAssocID="{534E060E-73AA-4F1D-9F02-C85F8ED6CE8C}" presName="linearProcess" presStyleCnt="0"/>
      <dgm:spPr/>
    </dgm:pt>
    <dgm:pt modelId="{BBA88321-4048-411D-AFB1-BDCFB33F0AA2}" type="pres">
      <dgm:prSet presAssocID="{B1E392CD-49F6-4CC2-886D-95C8658863C0}" presName="textNode" presStyleLbl="node1" presStyleIdx="0" presStyleCnt="3">
        <dgm:presLayoutVars>
          <dgm:bulletEnabled val="1"/>
        </dgm:presLayoutVars>
      </dgm:prSet>
      <dgm:spPr/>
    </dgm:pt>
    <dgm:pt modelId="{6F0AF04E-9B8A-4A4E-B6E0-B6B56C2FA0B5}" type="pres">
      <dgm:prSet presAssocID="{F0F223BB-8E91-417F-AF9B-92D59285C584}" presName="sibTrans" presStyleCnt="0"/>
      <dgm:spPr/>
    </dgm:pt>
    <dgm:pt modelId="{6D604920-BDC6-4F52-AC0C-C9938DF2C1DE}" type="pres">
      <dgm:prSet presAssocID="{18766F40-CC50-45BB-9E0B-5872B045EFDD}" presName="textNode" presStyleLbl="node1" presStyleIdx="1" presStyleCnt="3">
        <dgm:presLayoutVars>
          <dgm:bulletEnabled val="1"/>
        </dgm:presLayoutVars>
      </dgm:prSet>
      <dgm:spPr/>
    </dgm:pt>
    <dgm:pt modelId="{4E2D7DAF-AD25-412C-89F2-0079D036A88F}" type="pres">
      <dgm:prSet presAssocID="{2B69DED9-62F6-4341-95CD-E486D3D77327}" presName="sibTrans" presStyleCnt="0"/>
      <dgm:spPr/>
    </dgm:pt>
    <dgm:pt modelId="{570867F4-D32A-433A-B665-E5097F94A369}" type="pres">
      <dgm:prSet presAssocID="{E33CA582-EC27-4398-9FAF-B3C3C71FD66D}" presName="textNode" presStyleLbl="node1" presStyleIdx="2" presStyleCnt="3">
        <dgm:presLayoutVars>
          <dgm:bulletEnabled val="1"/>
        </dgm:presLayoutVars>
      </dgm:prSet>
      <dgm:spPr/>
    </dgm:pt>
  </dgm:ptLst>
  <dgm:cxnLst>
    <dgm:cxn modelId="{9415CD06-7587-4383-81F4-F13015A384A4}" type="presOf" srcId="{18766F40-CC50-45BB-9E0B-5872B045EFDD}" destId="{6D604920-BDC6-4F52-AC0C-C9938DF2C1DE}" srcOrd="0" destOrd="0" presId="urn:microsoft.com/office/officeart/2005/8/layout/hProcess9"/>
    <dgm:cxn modelId="{8078E20F-604A-4F41-ACFF-93A9EF494140}" type="presOf" srcId="{B1E392CD-49F6-4CC2-886D-95C8658863C0}" destId="{BBA88321-4048-411D-AFB1-BDCFB33F0AA2}" srcOrd="0" destOrd="0" presId="urn:microsoft.com/office/officeart/2005/8/layout/hProcess9"/>
    <dgm:cxn modelId="{E1A3615B-DE78-44C4-A70E-F648FE7291FD}" type="presOf" srcId="{E33CA582-EC27-4398-9FAF-B3C3C71FD66D}" destId="{570867F4-D32A-433A-B665-E5097F94A369}" srcOrd="0" destOrd="0" presId="urn:microsoft.com/office/officeart/2005/8/layout/hProcess9"/>
    <dgm:cxn modelId="{08E5206A-9E3B-43F4-B974-4DD40D933D9E}" srcId="{534E060E-73AA-4F1D-9F02-C85F8ED6CE8C}" destId="{E33CA582-EC27-4398-9FAF-B3C3C71FD66D}" srcOrd="2" destOrd="0" parTransId="{9EE542A0-D0E6-4CE4-BDE9-F5B655772184}" sibTransId="{A573406B-BF94-4824-92AD-E7BB7E3385CC}"/>
    <dgm:cxn modelId="{2399DC8A-C94C-492B-A252-3C83BB807108}" type="presOf" srcId="{534E060E-73AA-4F1D-9F02-C85F8ED6CE8C}" destId="{4E5C5EFB-6E55-445B-8783-DDAD9F0FFBD9}" srcOrd="0" destOrd="0" presId="urn:microsoft.com/office/officeart/2005/8/layout/hProcess9"/>
    <dgm:cxn modelId="{CF82F3B2-7739-4958-AF81-75E08A761D0E}" srcId="{534E060E-73AA-4F1D-9F02-C85F8ED6CE8C}" destId="{B1E392CD-49F6-4CC2-886D-95C8658863C0}" srcOrd="0" destOrd="0" parTransId="{B3DBEEFD-2934-4970-AF65-3FC90A418854}" sibTransId="{F0F223BB-8E91-417F-AF9B-92D59285C584}"/>
    <dgm:cxn modelId="{68A500E5-7F7F-4B2E-88CE-FF6243B465FA}" srcId="{534E060E-73AA-4F1D-9F02-C85F8ED6CE8C}" destId="{18766F40-CC50-45BB-9E0B-5872B045EFDD}" srcOrd="1" destOrd="0" parTransId="{507F6C5E-179D-4294-BA71-8767BD637098}" sibTransId="{2B69DED9-62F6-4341-95CD-E486D3D77327}"/>
    <dgm:cxn modelId="{26FDD4F0-5622-4A50-9B02-0DAB922D25AD}" type="presParOf" srcId="{4E5C5EFB-6E55-445B-8783-DDAD9F0FFBD9}" destId="{8AF7E7EF-C850-461F-A0CC-B6508FD345B1}" srcOrd="0" destOrd="0" presId="urn:microsoft.com/office/officeart/2005/8/layout/hProcess9"/>
    <dgm:cxn modelId="{179959D8-5756-4650-90DD-9D70AB977287}" type="presParOf" srcId="{4E5C5EFB-6E55-445B-8783-DDAD9F0FFBD9}" destId="{AF27BB8F-F5E8-4E28-8F54-4BC424719E05}" srcOrd="1" destOrd="0" presId="urn:microsoft.com/office/officeart/2005/8/layout/hProcess9"/>
    <dgm:cxn modelId="{8F788F73-6B41-48F6-9939-D41D90E4EFC2}" type="presParOf" srcId="{AF27BB8F-F5E8-4E28-8F54-4BC424719E05}" destId="{BBA88321-4048-411D-AFB1-BDCFB33F0AA2}" srcOrd="0" destOrd="0" presId="urn:microsoft.com/office/officeart/2005/8/layout/hProcess9"/>
    <dgm:cxn modelId="{636B88F6-4F16-440A-B87C-3E7E333D29BB}" type="presParOf" srcId="{AF27BB8F-F5E8-4E28-8F54-4BC424719E05}" destId="{6F0AF04E-9B8A-4A4E-B6E0-B6B56C2FA0B5}" srcOrd="1" destOrd="0" presId="urn:microsoft.com/office/officeart/2005/8/layout/hProcess9"/>
    <dgm:cxn modelId="{0D33FA92-E4B3-4305-843A-074E69E4281B}" type="presParOf" srcId="{AF27BB8F-F5E8-4E28-8F54-4BC424719E05}" destId="{6D604920-BDC6-4F52-AC0C-C9938DF2C1DE}" srcOrd="2" destOrd="0" presId="urn:microsoft.com/office/officeart/2005/8/layout/hProcess9"/>
    <dgm:cxn modelId="{1AA55887-5898-4B43-B715-8BDAA7A8CC49}" type="presParOf" srcId="{AF27BB8F-F5E8-4E28-8F54-4BC424719E05}" destId="{4E2D7DAF-AD25-412C-89F2-0079D036A88F}" srcOrd="3" destOrd="0" presId="urn:microsoft.com/office/officeart/2005/8/layout/hProcess9"/>
    <dgm:cxn modelId="{C7F7844F-B625-4A69-9232-08B8D6572D07}" type="presParOf" srcId="{AF27BB8F-F5E8-4E28-8F54-4BC424719E05}" destId="{570867F4-D32A-433A-B665-E5097F94A369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7353B0C-FE75-4BE1-B9EA-C0D654021888}" type="doc">
      <dgm:prSet loTypeId="urn:microsoft.com/office/officeart/2005/8/layout/hierarchy1" loCatId="hierarchy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3094C56-BE28-4962-BBD0-B862C4617E0A}">
      <dgm:prSet/>
      <dgm:spPr/>
      <dgm:t>
        <a:bodyPr/>
        <a:lstStyle/>
        <a:p>
          <a:r>
            <a:rPr lang="nl-BE" dirty="0"/>
            <a:t>Waarom hebben we programmeertalen nodig? </a:t>
          </a:r>
          <a:br>
            <a:rPr lang="nl-BE" dirty="0"/>
          </a:br>
          <a:r>
            <a:rPr lang="nl-BE" dirty="0"/>
            <a:t>Waarom niet gewoon bijvoorbeeld Engels gebruiken?</a:t>
          </a:r>
          <a:endParaRPr lang="en-US" dirty="0"/>
        </a:p>
      </dgm:t>
    </dgm:pt>
    <dgm:pt modelId="{235E6FBD-B686-4557-8822-84225E12BFA4}" type="parTrans" cxnId="{A036F501-6336-4F30-A2E1-30548E8FB9B9}">
      <dgm:prSet/>
      <dgm:spPr/>
      <dgm:t>
        <a:bodyPr/>
        <a:lstStyle/>
        <a:p>
          <a:endParaRPr lang="en-US"/>
        </a:p>
      </dgm:t>
    </dgm:pt>
    <dgm:pt modelId="{A427AB8D-6EF0-4E95-B9D5-3CCB050513F3}" type="sibTrans" cxnId="{A036F501-6336-4F30-A2E1-30548E8FB9B9}">
      <dgm:prSet/>
      <dgm:spPr/>
      <dgm:t>
        <a:bodyPr/>
        <a:lstStyle/>
        <a:p>
          <a:endParaRPr lang="en-US"/>
        </a:p>
      </dgm:t>
    </dgm:pt>
    <dgm:pt modelId="{B7C1011A-0281-4876-AEA3-2D1157CB5534}">
      <dgm:prSet/>
      <dgm:spPr/>
      <dgm:t>
        <a:bodyPr/>
        <a:lstStyle/>
        <a:p>
          <a:r>
            <a:rPr lang="nl-BE" dirty="0"/>
            <a:t>Computers zijn te dom om Engels te verstaan</a:t>
          </a:r>
          <a:endParaRPr lang="en-US" dirty="0"/>
        </a:p>
      </dgm:t>
    </dgm:pt>
    <dgm:pt modelId="{220166CC-D15D-4D35-932C-287C8BC72BD6}" type="parTrans" cxnId="{2D0C7B45-9CA4-47A3-9CCE-AD0E449F5E33}">
      <dgm:prSet/>
      <dgm:spPr/>
      <dgm:t>
        <a:bodyPr/>
        <a:lstStyle/>
        <a:p>
          <a:endParaRPr lang="en-US"/>
        </a:p>
      </dgm:t>
    </dgm:pt>
    <dgm:pt modelId="{69C11673-C50A-4893-AB00-01F536222C10}" type="sibTrans" cxnId="{2D0C7B45-9CA4-47A3-9CCE-AD0E449F5E33}">
      <dgm:prSet/>
      <dgm:spPr/>
      <dgm:t>
        <a:bodyPr/>
        <a:lstStyle/>
        <a:p>
          <a:endParaRPr lang="en-US"/>
        </a:p>
      </dgm:t>
    </dgm:pt>
    <dgm:pt modelId="{4FEFEA15-2CB4-47F0-A830-B3CB1F37B181}">
      <dgm:prSet/>
      <dgm:spPr/>
      <dgm:t>
        <a:bodyPr/>
        <a:lstStyle/>
        <a:p>
          <a:r>
            <a:rPr lang="nl-BE" dirty="0"/>
            <a:t>Engels zou een slechte programmeertaal zijn</a:t>
          </a:r>
          <a:endParaRPr lang="en-US" dirty="0"/>
        </a:p>
      </dgm:t>
    </dgm:pt>
    <dgm:pt modelId="{965BF7E5-311F-4B64-8CED-39E39BF6E645}" type="parTrans" cxnId="{1484EF97-32B5-4AF5-8FB3-B009A250206D}">
      <dgm:prSet/>
      <dgm:spPr/>
      <dgm:t>
        <a:bodyPr/>
        <a:lstStyle/>
        <a:p>
          <a:endParaRPr lang="en-US"/>
        </a:p>
      </dgm:t>
    </dgm:pt>
    <dgm:pt modelId="{06AC6B93-FC19-4D91-90AE-13EA2B6635EF}" type="sibTrans" cxnId="{1484EF97-32B5-4AF5-8FB3-B009A250206D}">
      <dgm:prSet/>
      <dgm:spPr/>
      <dgm:t>
        <a:bodyPr/>
        <a:lstStyle/>
        <a:p>
          <a:endParaRPr lang="en-US"/>
        </a:p>
      </dgm:t>
    </dgm:pt>
    <dgm:pt modelId="{860DACF5-3E93-4AB5-A44E-5F95B9BF4B3D}" type="pres">
      <dgm:prSet presAssocID="{F7353B0C-FE75-4BE1-B9EA-C0D654021888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31B255B5-AC7C-4BEF-B9A1-895946C0B499}" type="pres">
      <dgm:prSet presAssocID="{73094C56-BE28-4962-BBD0-B862C4617E0A}" presName="hierRoot1" presStyleCnt="0"/>
      <dgm:spPr/>
    </dgm:pt>
    <dgm:pt modelId="{040B9448-26F0-4FE7-A20E-222AD284DE1B}" type="pres">
      <dgm:prSet presAssocID="{73094C56-BE28-4962-BBD0-B862C4617E0A}" presName="composite" presStyleCnt="0"/>
      <dgm:spPr/>
    </dgm:pt>
    <dgm:pt modelId="{7B7525F3-DD34-474F-B017-FA7761FD849F}" type="pres">
      <dgm:prSet presAssocID="{73094C56-BE28-4962-BBD0-B862C4617E0A}" presName="background" presStyleLbl="node0" presStyleIdx="0" presStyleCnt="1"/>
      <dgm:spPr/>
    </dgm:pt>
    <dgm:pt modelId="{C6A09759-4613-46BC-AAF6-1A80F9C51467}" type="pres">
      <dgm:prSet presAssocID="{73094C56-BE28-4962-BBD0-B862C4617E0A}" presName="text" presStyleLbl="fgAcc0" presStyleIdx="0" presStyleCnt="1" custScaleX="409697">
        <dgm:presLayoutVars>
          <dgm:chPref val="3"/>
        </dgm:presLayoutVars>
      </dgm:prSet>
      <dgm:spPr/>
    </dgm:pt>
    <dgm:pt modelId="{2D7F70B3-EF67-42EC-ACAE-DB8B24F0CF42}" type="pres">
      <dgm:prSet presAssocID="{73094C56-BE28-4962-BBD0-B862C4617E0A}" presName="hierChild2" presStyleCnt="0"/>
      <dgm:spPr/>
    </dgm:pt>
    <dgm:pt modelId="{0537BFDC-8B34-4184-BDED-AD307EEB1C73}" type="pres">
      <dgm:prSet presAssocID="{220166CC-D15D-4D35-932C-287C8BC72BD6}" presName="Name10" presStyleLbl="parChTrans1D2" presStyleIdx="0" presStyleCnt="2"/>
      <dgm:spPr/>
    </dgm:pt>
    <dgm:pt modelId="{92C2BD41-67E1-4C05-AD19-3F30CF211A9C}" type="pres">
      <dgm:prSet presAssocID="{B7C1011A-0281-4876-AEA3-2D1157CB5534}" presName="hierRoot2" presStyleCnt="0"/>
      <dgm:spPr/>
    </dgm:pt>
    <dgm:pt modelId="{F1A1E276-7DB5-40F3-9486-20DEA840741E}" type="pres">
      <dgm:prSet presAssocID="{B7C1011A-0281-4876-AEA3-2D1157CB5534}" presName="composite2" presStyleCnt="0"/>
      <dgm:spPr/>
    </dgm:pt>
    <dgm:pt modelId="{B8F1ACDC-D69C-411C-87C5-8B383652418E}" type="pres">
      <dgm:prSet presAssocID="{B7C1011A-0281-4876-AEA3-2D1157CB5534}" presName="background2" presStyleLbl="node2" presStyleIdx="0" presStyleCnt="2"/>
      <dgm:spPr/>
    </dgm:pt>
    <dgm:pt modelId="{6CF85150-FB2D-4E0C-B676-5C4CDEC04922}" type="pres">
      <dgm:prSet presAssocID="{B7C1011A-0281-4876-AEA3-2D1157CB5534}" presName="text2" presStyleLbl="fgAcc2" presStyleIdx="0" presStyleCnt="2" custScaleX="195493">
        <dgm:presLayoutVars>
          <dgm:chPref val="3"/>
        </dgm:presLayoutVars>
      </dgm:prSet>
      <dgm:spPr/>
    </dgm:pt>
    <dgm:pt modelId="{0C020A56-4AB6-4F2C-BB67-2CAEF506C4B6}" type="pres">
      <dgm:prSet presAssocID="{B7C1011A-0281-4876-AEA3-2D1157CB5534}" presName="hierChild3" presStyleCnt="0"/>
      <dgm:spPr/>
    </dgm:pt>
    <dgm:pt modelId="{D45C3148-5E21-4265-855F-663E6300D7FA}" type="pres">
      <dgm:prSet presAssocID="{965BF7E5-311F-4B64-8CED-39E39BF6E645}" presName="Name10" presStyleLbl="parChTrans1D2" presStyleIdx="1" presStyleCnt="2"/>
      <dgm:spPr/>
    </dgm:pt>
    <dgm:pt modelId="{3C1041BC-83FF-46C7-A9CE-B837C96ED50A}" type="pres">
      <dgm:prSet presAssocID="{4FEFEA15-2CB4-47F0-A830-B3CB1F37B181}" presName="hierRoot2" presStyleCnt="0"/>
      <dgm:spPr/>
    </dgm:pt>
    <dgm:pt modelId="{3D58B39E-22A4-467A-A190-A1E4FA570BCC}" type="pres">
      <dgm:prSet presAssocID="{4FEFEA15-2CB4-47F0-A830-B3CB1F37B181}" presName="composite2" presStyleCnt="0"/>
      <dgm:spPr/>
    </dgm:pt>
    <dgm:pt modelId="{E4A23AD1-4E79-4448-AA87-4D0E754C83F2}" type="pres">
      <dgm:prSet presAssocID="{4FEFEA15-2CB4-47F0-A830-B3CB1F37B181}" presName="background2" presStyleLbl="node2" presStyleIdx="1" presStyleCnt="2"/>
      <dgm:spPr/>
    </dgm:pt>
    <dgm:pt modelId="{D8934DA7-7C64-4C51-9725-757E15BCF4F0}" type="pres">
      <dgm:prSet presAssocID="{4FEFEA15-2CB4-47F0-A830-B3CB1F37B181}" presName="text2" presStyleLbl="fgAcc2" presStyleIdx="1" presStyleCnt="2" custScaleX="185090">
        <dgm:presLayoutVars>
          <dgm:chPref val="3"/>
        </dgm:presLayoutVars>
      </dgm:prSet>
      <dgm:spPr/>
    </dgm:pt>
    <dgm:pt modelId="{969C6AA1-A3AF-4039-B235-5B6AB3DCD2DD}" type="pres">
      <dgm:prSet presAssocID="{4FEFEA15-2CB4-47F0-A830-B3CB1F37B181}" presName="hierChild3" presStyleCnt="0"/>
      <dgm:spPr/>
    </dgm:pt>
  </dgm:ptLst>
  <dgm:cxnLst>
    <dgm:cxn modelId="{A036F501-6336-4F30-A2E1-30548E8FB9B9}" srcId="{F7353B0C-FE75-4BE1-B9EA-C0D654021888}" destId="{73094C56-BE28-4962-BBD0-B862C4617E0A}" srcOrd="0" destOrd="0" parTransId="{235E6FBD-B686-4557-8822-84225E12BFA4}" sibTransId="{A427AB8D-6EF0-4E95-B9D5-3CCB050513F3}"/>
    <dgm:cxn modelId="{DD41665D-6A09-4903-BE1F-46E3380C39B2}" type="presOf" srcId="{F7353B0C-FE75-4BE1-B9EA-C0D654021888}" destId="{860DACF5-3E93-4AB5-A44E-5F95B9BF4B3D}" srcOrd="0" destOrd="0" presId="urn:microsoft.com/office/officeart/2005/8/layout/hierarchy1"/>
    <dgm:cxn modelId="{2D0C7B45-9CA4-47A3-9CCE-AD0E449F5E33}" srcId="{73094C56-BE28-4962-BBD0-B862C4617E0A}" destId="{B7C1011A-0281-4876-AEA3-2D1157CB5534}" srcOrd="0" destOrd="0" parTransId="{220166CC-D15D-4D35-932C-287C8BC72BD6}" sibTransId="{69C11673-C50A-4893-AB00-01F536222C10}"/>
    <dgm:cxn modelId="{A8CE3C70-BD4B-428E-8FE3-B77ED9269229}" type="presOf" srcId="{B7C1011A-0281-4876-AEA3-2D1157CB5534}" destId="{6CF85150-FB2D-4E0C-B676-5C4CDEC04922}" srcOrd="0" destOrd="0" presId="urn:microsoft.com/office/officeart/2005/8/layout/hierarchy1"/>
    <dgm:cxn modelId="{7B99F453-1E6B-4971-B9B2-1D71B473B6CB}" type="presOf" srcId="{965BF7E5-311F-4B64-8CED-39E39BF6E645}" destId="{D45C3148-5E21-4265-855F-663E6300D7FA}" srcOrd="0" destOrd="0" presId="urn:microsoft.com/office/officeart/2005/8/layout/hierarchy1"/>
    <dgm:cxn modelId="{1484EF97-32B5-4AF5-8FB3-B009A250206D}" srcId="{73094C56-BE28-4962-BBD0-B862C4617E0A}" destId="{4FEFEA15-2CB4-47F0-A830-B3CB1F37B181}" srcOrd="1" destOrd="0" parTransId="{965BF7E5-311F-4B64-8CED-39E39BF6E645}" sibTransId="{06AC6B93-FC19-4D91-90AE-13EA2B6635EF}"/>
    <dgm:cxn modelId="{FD02569A-557E-4E22-A743-4E8F17AC101D}" type="presOf" srcId="{4FEFEA15-2CB4-47F0-A830-B3CB1F37B181}" destId="{D8934DA7-7C64-4C51-9725-757E15BCF4F0}" srcOrd="0" destOrd="0" presId="urn:microsoft.com/office/officeart/2005/8/layout/hierarchy1"/>
    <dgm:cxn modelId="{617D6DC0-526E-4AA2-9933-9EC062411E72}" type="presOf" srcId="{73094C56-BE28-4962-BBD0-B862C4617E0A}" destId="{C6A09759-4613-46BC-AAF6-1A80F9C51467}" srcOrd="0" destOrd="0" presId="urn:microsoft.com/office/officeart/2005/8/layout/hierarchy1"/>
    <dgm:cxn modelId="{41A831F0-8FD9-4D30-B3DC-FCCC1D5E9FFA}" type="presOf" srcId="{220166CC-D15D-4D35-932C-287C8BC72BD6}" destId="{0537BFDC-8B34-4184-BDED-AD307EEB1C73}" srcOrd="0" destOrd="0" presId="urn:microsoft.com/office/officeart/2005/8/layout/hierarchy1"/>
    <dgm:cxn modelId="{DBA347A3-CD4A-4ED0-B4D7-7DCDC6CA9AD8}" type="presParOf" srcId="{860DACF5-3E93-4AB5-A44E-5F95B9BF4B3D}" destId="{31B255B5-AC7C-4BEF-B9A1-895946C0B499}" srcOrd="0" destOrd="0" presId="urn:microsoft.com/office/officeart/2005/8/layout/hierarchy1"/>
    <dgm:cxn modelId="{900E2183-0AEC-4A63-8082-9E3EA5A76F17}" type="presParOf" srcId="{31B255B5-AC7C-4BEF-B9A1-895946C0B499}" destId="{040B9448-26F0-4FE7-A20E-222AD284DE1B}" srcOrd="0" destOrd="0" presId="urn:microsoft.com/office/officeart/2005/8/layout/hierarchy1"/>
    <dgm:cxn modelId="{88E89BDA-F7EF-4FEB-B9D6-4F83F8B0149C}" type="presParOf" srcId="{040B9448-26F0-4FE7-A20E-222AD284DE1B}" destId="{7B7525F3-DD34-474F-B017-FA7761FD849F}" srcOrd="0" destOrd="0" presId="urn:microsoft.com/office/officeart/2005/8/layout/hierarchy1"/>
    <dgm:cxn modelId="{46733A1B-A405-40FC-9DF9-63A3336C5259}" type="presParOf" srcId="{040B9448-26F0-4FE7-A20E-222AD284DE1B}" destId="{C6A09759-4613-46BC-AAF6-1A80F9C51467}" srcOrd="1" destOrd="0" presId="urn:microsoft.com/office/officeart/2005/8/layout/hierarchy1"/>
    <dgm:cxn modelId="{D194632E-B083-4895-ABBC-F44EC754599D}" type="presParOf" srcId="{31B255B5-AC7C-4BEF-B9A1-895946C0B499}" destId="{2D7F70B3-EF67-42EC-ACAE-DB8B24F0CF42}" srcOrd="1" destOrd="0" presId="urn:microsoft.com/office/officeart/2005/8/layout/hierarchy1"/>
    <dgm:cxn modelId="{6B971EFB-2227-4821-A800-FFB7BDADE7DC}" type="presParOf" srcId="{2D7F70B3-EF67-42EC-ACAE-DB8B24F0CF42}" destId="{0537BFDC-8B34-4184-BDED-AD307EEB1C73}" srcOrd="0" destOrd="0" presId="urn:microsoft.com/office/officeart/2005/8/layout/hierarchy1"/>
    <dgm:cxn modelId="{1E5A365C-727F-40A3-995D-0F5E23ED5460}" type="presParOf" srcId="{2D7F70B3-EF67-42EC-ACAE-DB8B24F0CF42}" destId="{92C2BD41-67E1-4C05-AD19-3F30CF211A9C}" srcOrd="1" destOrd="0" presId="urn:microsoft.com/office/officeart/2005/8/layout/hierarchy1"/>
    <dgm:cxn modelId="{F09EC545-29BA-4893-BE3D-DB5CDDE6CED9}" type="presParOf" srcId="{92C2BD41-67E1-4C05-AD19-3F30CF211A9C}" destId="{F1A1E276-7DB5-40F3-9486-20DEA840741E}" srcOrd="0" destOrd="0" presId="urn:microsoft.com/office/officeart/2005/8/layout/hierarchy1"/>
    <dgm:cxn modelId="{E29289AD-98E8-4E36-808C-E966E73EF5A9}" type="presParOf" srcId="{F1A1E276-7DB5-40F3-9486-20DEA840741E}" destId="{B8F1ACDC-D69C-411C-87C5-8B383652418E}" srcOrd="0" destOrd="0" presId="urn:microsoft.com/office/officeart/2005/8/layout/hierarchy1"/>
    <dgm:cxn modelId="{8EE3B1A3-BB07-47E1-97BB-22AA9167EE26}" type="presParOf" srcId="{F1A1E276-7DB5-40F3-9486-20DEA840741E}" destId="{6CF85150-FB2D-4E0C-B676-5C4CDEC04922}" srcOrd="1" destOrd="0" presId="urn:microsoft.com/office/officeart/2005/8/layout/hierarchy1"/>
    <dgm:cxn modelId="{DDDA8CC7-B439-4AD7-9C1A-E94ADEEC1487}" type="presParOf" srcId="{92C2BD41-67E1-4C05-AD19-3F30CF211A9C}" destId="{0C020A56-4AB6-4F2C-BB67-2CAEF506C4B6}" srcOrd="1" destOrd="0" presId="urn:microsoft.com/office/officeart/2005/8/layout/hierarchy1"/>
    <dgm:cxn modelId="{D195E56D-5BB7-42BB-8FE4-60C8E02F7881}" type="presParOf" srcId="{2D7F70B3-EF67-42EC-ACAE-DB8B24F0CF42}" destId="{D45C3148-5E21-4265-855F-663E6300D7FA}" srcOrd="2" destOrd="0" presId="urn:microsoft.com/office/officeart/2005/8/layout/hierarchy1"/>
    <dgm:cxn modelId="{57E8A3CC-0F38-418C-9372-13C4F02D06EB}" type="presParOf" srcId="{2D7F70B3-EF67-42EC-ACAE-DB8B24F0CF42}" destId="{3C1041BC-83FF-46C7-A9CE-B837C96ED50A}" srcOrd="3" destOrd="0" presId="urn:microsoft.com/office/officeart/2005/8/layout/hierarchy1"/>
    <dgm:cxn modelId="{83961951-3075-4313-BBDF-D2F9ABF04B4A}" type="presParOf" srcId="{3C1041BC-83FF-46C7-A9CE-B837C96ED50A}" destId="{3D58B39E-22A4-467A-A190-A1E4FA570BCC}" srcOrd="0" destOrd="0" presId="urn:microsoft.com/office/officeart/2005/8/layout/hierarchy1"/>
    <dgm:cxn modelId="{24BC79C5-B985-4F23-AFB2-3CB85F14F28B}" type="presParOf" srcId="{3D58B39E-22A4-467A-A190-A1E4FA570BCC}" destId="{E4A23AD1-4E79-4448-AA87-4D0E754C83F2}" srcOrd="0" destOrd="0" presId="urn:microsoft.com/office/officeart/2005/8/layout/hierarchy1"/>
    <dgm:cxn modelId="{FF5EBF9B-2B6A-4321-BEBE-1510B6D767E6}" type="presParOf" srcId="{3D58B39E-22A4-467A-A190-A1E4FA570BCC}" destId="{D8934DA7-7C64-4C51-9725-757E15BCF4F0}" srcOrd="1" destOrd="0" presId="urn:microsoft.com/office/officeart/2005/8/layout/hierarchy1"/>
    <dgm:cxn modelId="{C0B5AC42-0BEA-4B75-86E1-11187C541A2C}" type="presParOf" srcId="{3C1041BC-83FF-46C7-A9CE-B837C96ED50A}" destId="{969C6AA1-A3AF-4039-B235-5B6AB3DCD2DD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F1B87E67-8E2E-47A8-AFAD-C89AF04AECF0}" type="doc">
      <dgm:prSet loTypeId="urn:microsoft.com/office/officeart/2005/8/layout/hierarchy1" loCatId="hierarchy" qsTypeId="urn:microsoft.com/office/officeart/2005/8/quickstyle/simple5" qsCatId="simple" csTypeId="urn:microsoft.com/office/officeart/2005/8/colors/accent4_2" csCatId="accent4"/>
      <dgm:spPr/>
      <dgm:t>
        <a:bodyPr/>
        <a:lstStyle/>
        <a:p>
          <a:endParaRPr lang="en-US"/>
        </a:p>
      </dgm:t>
    </dgm:pt>
    <dgm:pt modelId="{29D95A06-8143-48F1-9C21-5DD335D19DEF}">
      <dgm:prSet/>
      <dgm:spPr/>
      <dgm:t>
        <a:bodyPr/>
        <a:lstStyle/>
        <a:p>
          <a:r>
            <a:rPr lang="nl-BE"/>
            <a:t>Heeft eigen woordenschat = </a:t>
          </a:r>
          <a:r>
            <a:rPr lang="nl-BE" b="1"/>
            <a:t>keywords</a:t>
          </a:r>
          <a:endParaRPr lang="en-US"/>
        </a:p>
      </dgm:t>
    </dgm:pt>
    <dgm:pt modelId="{A9995585-57BC-4E6F-8752-E105B3A08551}" type="parTrans" cxnId="{25A6E70F-6F0F-4C16-A0C3-E82B81C1DF9E}">
      <dgm:prSet/>
      <dgm:spPr/>
      <dgm:t>
        <a:bodyPr/>
        <a:lstStyle/>
        <a:p>
          <a:endParaRPr lang="en-US"/>
        </a:p>
      </dgm:t>
    </dgm:pt>
    <dgm:pt modelId="{178C23D4-D507-478A-944E-1ECE8552E9F1}" type="sibTrans" cxnId="{25A6E70F-6F0F-4C16-A0C3-E82B81C1DF9E}">
      <dgm:prSet/>
      <dgm:spPr/>
      <dgm:t>
        <a:bodyPr/>
        <a:lstStyle/>
        <a:p>
          <a:endParaRPr lang="en-US"/>
        </a:p>
      </dgm:t>
    </dgm:pt>
    <dgm:pt modelId="{CE8846CE-E9AF-4ED5-A275-A077B8AFEF9B}">
      <dgm:prSet/>
      <dgm:spPr/>
      <dgm:t>
        <a:bodyPr/>
        <a:lstStyle/>
        <a:p>
          <a:r>
            <a:rPr lang="nl-BE"/>
            <a:t>Heeft eigen grammaticale regels= </a:t>
          </a:r>
          <a:r>
            <a:rPr lang="nl-BE" b="1"/>
            <a:t>syntax</a:t>
          </a:r>
          <a:endParaRPr lang="en-US"/>
        </a:p>
      </dgm:t>
    </dgm:pt>
    <dgm:pt modelId="{A2D58144-D4E1-4C4D-8CA6-90A7C2CC233E}" type="parTrans" cxnId="{3D6F7E60-E3AC-4D93-8727-52EF39862181}">
      <dgm:prSet/>
      <dgm:spPr/>
      <dgm:t>
        <a:bodyPr/>
        <a:lstStyle/>
        <a:p>
          <a:endParaRPr lang="en-US"/>
        </a:p>
      </dgm:t>
    </dgm:pt>
    <dgm:pt modelId="{DF940E18-80A4-4CAF-BFD9-3D956D08CF01}" type="sibTrans" cxnId="{3D6F7E60-E3AC-4D93-8727-52EF39862181}">
      <dgm:prSet/>
      <dgm:spPr/>
      <dgm:t>
        <a:bodyPr/>
        <a:lstStyle/>
        <a:p>
          <a:endParaRPr lang="en-US"/>
        </a:p>
      </dgm:t>
    </dgm:pt>
    <dgm:pt modelId="{F7114E50-5797-42AD-AE60-A8F11E578593}" type="pres">
      <dgm:prSet presAssocID="{F1B87E67-8E2E-47A8-AFAD-C89AF04AECF0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A7B4F0EA-DC22-4C4F-A2ED-783D59F66C6A}" type="pres">
      <dgm:prSet presAssocID="{29D95A06-8143-48F1-9C21-5DD335D19DEF}" presName="hierRoot1" presStyleCnt="0"/>
      <dgm:spPr/>
    </dgm:pt>
    <dgm:pt modelId="{346F1EED-706C-4AC5-8B8C-A5B34026CE6D}" type="pres">
      <dgm:prSet presAssocID="{29D95A06-8143-48F1-9C21-5DD335D19DEF}" presName="composite" presStyleCnt="0"/>
      <dgm:spPr/>
    </dgm:pt>
    <dgm:pt modelId="{47DA61E4-8E72-406E-BD20-AC680A30B358}" type="pres">
      <dgm:prSet presAssocID="{29D95A06-8143-48F1-9C21-5DD335D19DEF}" presName="background" presStyleLbl="node0" presStyleIdx="0" presStyleCnt="2"/>
      <dgm:spPr/>
    </dgm:pt>
    <dgm:pt modelId="{E065FFC8-0E05-41EE-B1AA-43AA96A0A4DC}" type="pres">
      <dgm:prSet presAssocID="{29D95A06-8143-48F1-9C21-5DD335D19DEF}" presName="text" presStyleLbl="fgAcc0" presStyleIdx="0" presStyleCnt="2">
        <dgm:presLayoutVars>
          <dgm:chPref val="3"/>
        </dgm:presLayoutVars>
      </dgm:prSet>
      <dgm:spPr/>
    </dgm:pt>
    <dgm:pt modelId="{A1F93D27-8F53-4601-B2FB-9218ECE5750F}" type="pres">
      <dgm:prSet presAssocID="{29D95A06-8143-48F1-9C21-5DD335D19DEF}" presName="hierChild2" presStyleCnt="0"/>
      <dgm:spPr/>
    </dgm:pt>
    <dgm:pt modelId="{5935526C-A5A0-4748-A8A0-33BDA8768531}" type="pres">
      <dgm:prSet presAssocID="{CE8846CE-E9AF-4ED5-A275-A077B8AFEF9B}" presName="hierRoot1" presStyleCnt="0"/>
      <dgm:spPr/>
    </dgm:pt>
    <dgm:pt modelId="{42982C85-00BE-47E8-BE06-BDAF0C2B4A92}" type="pres">
      <dgm:prSet presAssocID="{CE8846CE-E9AF-4ED5-A275-A077B8AFEF9B}" presName="composite" presStyleCnt="0"/>
      <dgm:spPr/>
    </dgm:pt>
    <dgm:pt modelId="{B1CF871C-86FE-4D5A-A7E1-F1172E2BA341}" type="pres">
      <dgm:prSet presAssocID="{CE8846CE-E9AF-4ED5-A275-A077B8AFEF9B}" presName="background" presStyleLbl="node0" presStyleIdx="1" presStyleCnt="2"/>
      <dgm:spPr/>
    </dgm:pt>
    <dgm:pt modelId="{C72394B9-6E6A-4F58-B51E-00A5C896094A}" type="pres">
      <dgm:prSet presAssocID="{CE8846CE-E9AF-4ED5-A275-A077B8AFEF9B}" presName="text" presStyleLbl="fgAcc0" presStyleIdx="1" presStyleCnt="2">
        <dgm:presLayoutVars>
          <dgm:chPref val="3"/>
        </dgm:presLayoutVars>
      </dgm:prSet>
      <dgm:spPr/>
    </dgm:pt>
    <dgm:pt modelId="{3CB69EE9-0D93-4ADF-B645-4EFF8B4F1C30}" type="pres">
      <dgm:prSet presAssocID="{CE8846CE-E9AF-4ED5-A275-A077B8AFEF9B}" presName="hierChild2" presStyleCnt="0"/>
      <dgm:spPr/>
    </dgm:pt>
  </dgm:ptLst>
  <dgm:cxnLst>
    <dgm:cxn modelId="{25A6E70F-6F0F-4C16-A0C3-E82B81C1DF9E}" srcId="{F1B87E67-8E2E-47A8-AFAD-C89AF04AECF0}" destId="{29D95A06-8143-48F1-9C21-5DD335D19DEF}" srcOrd="0" destOrd="0" parTransId="{A9995585-57BC-4E6F-8752-E105B3A08551}" sibTransId="{178C23D4-D507-478A-944E-1ECE8552E9F1}"/>
    <dgm:cxn modelId="{3A30E814-2E90-4EBB-A3DB-A7A188A2CCAD}" type="presOf" srcId="{F1B87E67-8E2E-47A8-AFAD-C89AF04AECF0}" destId="{F7114E50-5797-42AD-AE60-A8F11E578593}" srcOrd="0" destOrd="0" presId="urn:microsoft.com/office/officeart/2005/8/layout/hierarchy1"/>
    <dgm:cxn modelId="{3D6F7E60-E3AC-4D93-8727-52EF39862181}" srcId="{F1B87E67-8E2E-47A8-AFAD-C89AF04AECF0}" destId="{CE8846CE-E9AF-4ED5-A275-A077B8AFEF9B}" srcOrd="1" destOrd="0" parTransId="{A2D58144-D4E1-4C4D-8CA6-90A7C2CC233E}" sibTransId="{DF940E18-80A4-4CAF-BFD9-3D956D08CF01}"/>
    <dgm:cxn modelId="{DF21D8CE-6AA6-41F7-BBD4-354D9B19EF6F}" type="presOf" srcId="{CE8846CE-E9AF-4ED5-A275-A077B8AFEF9B}" destId="{C72394B9-6E6A-4F58-B51E-00A5C896094A}" srcOrd="0" destOrd="0" presId="urn:microsoft.com/office/officeart/2005/8/layout/hierarchy1"/>
    <dgm:cxn modelId="{ABE4FEE5-661B-4AA7-9547-7D5BE17A1B1A}" type="presOf" srcId="{29D95A06-8143-48F1-9C21-5DD335D19DEF}" destId="{E065FFC8-0E05-41EE-B1AA-43AA96A0A4DC}" srcOrd="0" destOrd="0" presId="urn:microsoft.com/office/officeart/2005/8/layout/hierarchy1"/>
    <dgm:cxn modelId="{715D51CE-9126-45CD-8873-F3764E6BEB83}" type="presParOf" srcId="{F7114E50-5797-42AD-AE60-A8F11E578593}" destId="{A7B4F0EA-DC22-4C4F-A2ED-783D59F66C6A}" srcOrd="0" destOrd="0" presId="urn:microsoft.com/office/officeart/2005/8/layout/hierarchy1"/>
    <dgm:cxn modelId="{3FA93FF3-8C74-4AAE-A70E-24EB881DBA84}" type="presParOf" srcId="{A7B4F0EA-DC22-4C4F-A2ED-783D59F66C6A}" destId="{346F1EED-706C-4AC5-8B8C-A5B34026CE6D}" srcOrd="0" destOrd="0" presId="urn:microsoft.com/office/officeart/2005/8/layout/hierarchy1"/>
    <dgm:cxn modelId="{244862E8-88C5-45C6-9A8C-D4AF9DA5E846}" type="presParOf" srcId="{346F1EED-706C-4AC5-8B8C-A5B34026CE6D}" destId="{47DA61E4-8E72-406E-BD20-AC680A30B358}" srcOrd="0" destOrd="0" presId="urn:microsoft.com/office/officeart/2005/8/layout/hierarchy1"/>
    <dgm:cxn modelId="{F337AE90-3D1F-49DD-8E8B-6749111E56FD}" type="presParOf" srcId="{346F1EED-706C-4AC5-8B8C-A5B34026CE6D}" destId="{E065FFC8-0E05-41EE-B1AA-43AA96A0A4DC}" srcOrd="1" destOrd="0" presId="urn:microsoft.com/office/officeart/2005/8/layout/hierarchy1"/>
    <dgm:cxn modelId="{2DF9A74D-75D0-490A-A0BF-2A7D006B1BA8}" type="presParOf" srcId="{A7B4F0EA-DC22-4C4F-A2ED-783D59F66C6A}" destId="{A1F93D27-8F53-4601-B2FB-9218ECE5750F}" srcOrd="1" destOrd="0" presId="urn:microsoft.com/office/officeart/2005/8/layout/hierarchy1"/>
    <dgm:cxn modelId="{80A44279-4104-4F95-A187-97B68A2F38D5}" type="presParOf" srcId="{F7114E50-5797-42AD-AE60-A8F11E578593}" destId="{5935526C-A5A0-4748-A8A0-33BDA8768531}" srcOrd="1" destOrd="0" presId="urn:microsoft.com/office/officeart/2005/8/layout/hierarchy1"/>
    <dgm:cxn modelId="{448EAE8C-DE45-41DC-BED9-8102A08B219B}" type="presParOf" srcId="{5935526C-A5A0-4748-A8A0-33BDA8768531}" destId="{42982C85-00BE-47E8-BE06-BDAF0C2B4A92}" srcOrd="0" destOrd="0" presId="urn:microsoft.com/office/officeart/2005/8/layout/hierarchy1"/>
    <dgm:cxn modelId="{96875503-224D-4797-8A36-75A2D033B290}" type="presParOf" srcId="{42982C85-00BE-47E8-BE06-BDAF0C2B4A92}" destId="{B1CF871C-86FE-4D5A-A7E1-F1172E2BA341}" srcOrd="0" destOrd="0" presId="urn:microsoft.com/office/officeart/2005/8/layout/hierarchy1"/>
    <dgm:cxn modelId="{8BD17F4E-788D-4259-9493-7F9123145671}" type="presParOf" srcId="{42982C85-00BE-47E8-BE06-BDAF0C2B4A92}" destId="{C72394B9-6E6A-4F58-B51E-00A5C896094A}" srcOrd="1" destOrd="0" presId="urn:microsoft.com/office/officeart/2005/8/layout/hierarchy1"/>
    <dgm:cxn modelId="{39AC9FE5-54EB-40CE-8742-7A7C6B4C3826}" type="presParOf" srcId="{5935526C-A5A0-4748-A8A0-33BDA8768531}" destId="{3CB69EE9-0D93-4ADF-B645-4EFF8B4F1C30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B0B197FF-7A7C-4D27-A2CA-A4A5FA0FFFFA}" type="doc">
      <dgm:prSet loTypeId="urn:microsoft.com/office/officeart/2005/8/layout/vList2" loCatId="list" qsTypeId="urn:microsoft.com/office/officeart/2005/8/quickstyle/simple3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0E5DE5B1-3DA4-44DD-9B3A-3AF7935A6E93}">
      <dgm:prSet/>
      <dgm:spPr/>
      <dgm:t>
        <a:bodyPr/>
        <a:lstStyle/>
        <a:p>
          <a:r>
            <a:rPr lang="nl-BE" b="1"/>
            <a:t>Moet beginnen met letter of underscore (_)</a:t>
          </a:r>
          <a:endParaRPr lang="en-US"/>
        </a:p>
      </dgm:t>
    </dgm:pt>
    <dgm:pt modelId="{82BC85A8-2D6B-48E8-96D1-8FF4CD9CE287}" type="parTrans" cxnId="{E07F86B8-96D8-407F-9F74-7034310E5554}">
      <dgm:prSet/>
      <dgm:spPr/>
      <dgm:t>
        <a:bodyPr/>
        <a:lstStyle/>
        <a:p>
          <a:endParaRPr lang="en-US"/>
        </a:p>
      </dgm:t>
    </dgm:pt>
    <dgm:pt modelId="{E5C9B7D0-EE51-4365-9033-6B39CA361495}" type="sibTrans" cxnId="{E07F86B8-96D8-407F-9F74-7034310E5554}">
      <dgm:prSet/>
      <dgm:spPr/>
      <dgm:t>
        <a:bodyPr/>
        <a:lstStyle/>
        <a:p>
          <a:endParaRPr lang="en-US"/>
        </a:p>
      </dgm:t>
    </dgm:pt>
    <dgm:pt modelId="{B9811D50-B29C-4931-8696-8725BC176D1B}">
      <dgm:prSet/>
      <dgm:spPr/>
      <dgm:t>
        <a:bodyPr/>
        <a:lstStyle/>
        <a:p>
          <a:r>
            <a:rPr lang="nl-BE"/>
            <a:t>Dus GEEN cijfer</a:t>
          </a:r>
          <a:endParaRPr lang="en-US"/>
        </a:p>
      </dgm:t>
    </dgm:pt>
    <dgm:pt modelId="{72B6E93C-9BAA-471A-A766-D51846F96389}" type="parTrans" cxnId="{99B9D314-6BAC-4DCD-9C5A-FEB5EB1919A3}">
      <dgm:prSet/>
      <dgm:spPr/>
      <dgm:t>
        <a:bodyPr/>
        <a:lstStyle/>
        <a:p>
          <a:endParaRPr lang="en-US"/>
        </a:p>
      </dgm:t>
    </dgm:pt>
    <dgm:pt modelId="{F20C15C1-6E8C-4A48-A389-54B05CA08650}" type="sibTrans" cxnId="{99B9D314-6BAC-4DCD-9C5A-FEB5EB1919A3}">
      <dgm:prSet/>
      <dgm:spPr/>
      <dgm:t>
        <a:bodyPr/>
        <a:lstStyle/>
        <a:p>
          <a:endParaRPr lang="en-US"/>
        </a:p>
      </dgm:t>
    </dgm:pt>
    <dgm:pt modelId="{4B646B81-090A-4334-A037-4D7F8C39EB85}">
      <dgm:prSet/>
      <dgm:spPr/>
      <dgm:t>
        <a:bodyPr/>
        <a:lstStyle/>
        <a:p>
          <a:r>
            <a:rPr lang="nl-BE" b="1"/>
            <a:t>Identifier mag enkel bestaan uit letters, cijfers en underscores </a:t>
          </a:r>
          <a:endParaRPr lang="en-US"/>
        </a:p>
      </dgm:t>
    </dgm:pt>
    <dgm:pt modelId="{6BA98913-42A4-4638-8510-58E9A89458A3}" type="parTrans" cxnId="{73836906-9044-409F-9BFD-3B5FA4F20B6F}">
      <dgm:prSet/>
      <dgm:spPr/>
      <dgm:t>
        <a:bodyPr/>
        <a:lstStyle/>
        <a:p>
          <a:endParaRPr lang="en-US"/>
        </a:p>
      </dgm:t>
    </dgm:pt>
    <dgm:pt modelId="{1B3FE34B-6447-4FBA-BB23-D632C2950A4A}" type="sibTrans" cxnId="{73836906-9044-409F-9BFD-3B5FA4F20B6F}">
      <dgm:prSet/>
      <dgm:spPr/>
      <dgm:t>
        <a:bodyPr/>
        <a:lstStyle/>
        <a:p>
          <a:endParaRPr lang="en-US"/>
        </a:p>
      </dgm:t>
    </dgm:pt>
    <dgm:pt modelId="{E579898E-0E3C-4B5B-8641-E0F59B448639}">
      <dgm:prSet/>
      <dgm:spPr/>
      <dgm:t>
        <a:bodyPr/>
        <a:lstStyle/>
        <a:p>
          <a:r>
            <a:rPr lang="nl-BE"/>
            <a:t>NIETS ANDERS</a:t>
          </a:r>
          <a:endParaRPr lang="en-US"/>
        </a:p>
      </dgm:t>
    </dgm:pt>
    <dgm:pt modelId="{F29B6324-3CE2-4B46-8E25-01E65566ACF8}" type="parTrans" cxnId="{4198235D-B37E-4A92-AF22-3E34B955A96D}">
      <dgm:prSet/>
      <dgm:spPr/>
      <dgm:t>
        <a:bodyPr/>
        <a:lstStyle/>
        <a:p>
          <a:endParaRPr lang="en-US"/>
        </a:p>
      </dgm:t>
    </dgm:pt>
    <dgm:pt modelId="{0F1019C2-D101-4AB7-AE00-E57FD6C4AB7C}" type="sibTrans" cxnId="{4198235D-B37E-4A92-AF22-3E34B955A96D}">
      <dgm:prSet/>
      <dgm:spPr/>
      <dgm:t>
        <a:bodyPr/>
        <a:lstStyle/>
        <a:p>
          <a:endParaRPr lang="en-US"/>
        </a:p>
      </dgm:t>
    </dgm:pt>
    <dgm:pt modelId="{3AF4FA0E-73CC-429F-A571-511CE8E8AF92}">
      <dgm:prSet/>
      <dgm:spPr/>
      <dgm:t>
        <a:bodyPr/>
        <a:lstStyle/>
        <a:p>
          <a:r>
            <a:rPr lang="nl-BE" b="1" dirty="0"/>
            <a:t>Mag geen c# </a:t>
          </a:r>
          <a:r>
            <a:rPr lang="nl-BE" b="1" dirty="0" err="1"/>
            <a:t>keyword</a:t>
          </a:r>
          <a:r>
            <a:rPr lang="nl-BE" b="1" dirty="0"/>
            <a:t> zijn (zie eerdere slide)</a:t>
          </a:r>
          <a:endParaRPr lang="en-US" dirty="0"/>
        </a:p>
      </dgm:t>
    </dgm:pt>
    <dgm:pt modelId="{2E178474-F452-41C6-9768-87903C41BBCA}" type="parTrans" cxnId="{4D48F342-4C4D-4172-A599-5A867666EFA5}">
      <dgm:prSet/>
      <dgm:spPr/>
      <dgm:t>
        <a:bodyPr/>
        <a:lstStyle/>
        <a:p>
          <a:endParaRPr lang="en-US"/>
        </a:p>
      </dgm:t>
    </dgm:pt>
    <dgm:pt modelId="{D7B6DA34-3490-4418-A96A-E67C1E939E65}" type="sibTrans" cxnId="{4D48F342-4C4D-4172-A599-5A867666EFA5}">
      <dgm:prSet/>
      <dgm:spPr/>
      <dgm:t>
        <a:bodyPr/>
        <a:lstStyle/>
        <a:p>
          <a:endParaRPr lang="en-US"/>
        </a:p>
      </dgm:t>
    </dgm:pt>
    <dgm:pt modelId="{4CDAC29E-8240-4D19-9C6A-F4E1EE518158}">
      <dgm:prSet/>
      <dgm:spPr/>
      <dgm:t>
        <a:bodyPr/>
        <a:lstStyle/>
        <a:p>
          <a:r>
            <a:rPr lang="en-US" dirty="0" err="1"/>
            <a:t>Dus</a:t>
          </a:r>
          <a:r>
            <a:rPr lang="en-US" dirty="0"/>
            <a:t> </a:t>
          </a:r>
          <a:r>
            <a:rPr lang="en-US" dirty="0" err="1"/>
            <a:t>niet</a:t>
          </a:r>
          <a:r>
            <a:rPr lang="en-US" dirty="0"/>
            <a:t> int, </a:t>
          </a:r>
          <a:r>
            <a:rPr lang="en-US" dirty="0" err="1"/>
            <a:t>goto</a:t>
          </a:r>
          <a:r>
            <a:rPr lang="en-US" dirty="0"/>
            <a:t>, string, </a:t>
          </a:r>
          <a:r>
            <a:rPr lang="en-US" dirty="0" err="1"/>
            <a:t>etc</a:t>
          </a:r>
          <a:endParaRPr lang="en-US" dirty="0"/>
        </a:p>
      </dgm:t>
    </dgm:pt>
    <dgm:pt modelId="{658725D5-8B9F-444F-B0D4-7F7D6EA954A2}" type="parTrans" cxnId="{DBA57EEF-F14A-4509-A26F-3BA2DEE22DA9}">
      <dgm:prSet/>
      <dgm:spPr/>
      <dgm:t>
        <a:bodyPr/>
        <a:lstStyle/>
        <a:p>
          <a:endParaRPr lang="nl-BE"/>
        </a:p>
      </dgm:t>
    </dgm:pt>
    <dgm:pt modelId="{4D598592-6FB6-40C8-9176-9F10A4A81147}" type="sibTrans" cxnId="{DBA57EEF-F14A-4509-A26F-3BA2DEE22DA9}">
      <dgm:prSet/>
      <dgm:spPr/>
      <dgm:t>
        <a:bodyPr/>
        <a:lstStyle/>
        <a:p>
          <a:endParaRPr lang="nl-BE"/>
        </a:p>
      </dgm:t>
    </dgm:pt>
    <dgm:pt modelId="{356DAB65-ED8F-448B-A6FE-E7958FD8F7AF}" type="pres">
      <dgm:prSet presAssocID="{B0B197FF-7A7C-4D27-A2CA-A4A5FA0FFFFA}" presName="linear" presStyleCnt="0">
        <dgm:presLayoutVars>
          <dgm:animLvl val="lvl"/>
          <dgm:resizeHandles val="exact"/>
        </dgm:presLayoutVars>
      </dgm:prSet>
      <dgm:spPr/>
    </dgm:pt>
    <dgm:pt modelId="{4197FD5C-8B40-4D55-8589-366CFDCA8C0A}" type="pres">
      <dgm:prSet presAssocID="{0E5DE5B1-3DA4-44DD-9B3A-3AF7935A6E93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331F9AFE-7696-42FB-BBFE-A26A16D5E768}" type="pres">
      <dgm:prSet presAssocID="{0E5DE5B1-3DA4-44DD-9B3A-3AF7935A6E93}" presName="childText" presStyleLbl="revTx" presStyleIdx="0" presStyleCnt="3">
        <dgm:presLayoutVars>
          <dgm:bulletEnabled val="1"/>
        </dgm:presLayoutVars>
      </dgm:prSet>
      <dgm:spPr/>
    </dgm:pt>
    <dgm:pt modelId="{F9721A1A-4EED-4E95-929F-9D799BA67B84}" type="pres">
      <dgm:prSet presAssocID="{4B646B81-090A-4334-A037-4D7F8C39EB85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B570593C-E4EE-4DDB-8CFC-1CA31381A717}" type="pres">
      <dgm:prSet presAssocID="{4B646B81-090A-4334-A037-4D7F8C39EB85}" presName="childText" presStyleLbl="revTx" presStyleIdx="1" presStyleCnt="3">
        <dgm:presLayoutVars>
          <dgm:bulletEnabled val="1"/>
        </dgm:presLayoutVars>
      </dgm:prSet>
      <dgm:spPr/>
    </dgm:pt>
    <dgm:pt modelId="{82091665-B7FE-443B-8BBD-47CF13509A68}" type="pres">
      <dgm:prSet presAssocID="{3AF4FA0E-73CC-429F-A571-511CE8E8AF92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E055D77B-6EE8-4ABC-8381-94A764B7AB52}" type="pres">
      <dgm:prSet presAssocID="{3AF4FA0E-73CC-429F-A571-511CE8E8AF92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73836906-9044-409F-9BFD-3B5FA4F20B6F}" srcId="{B0B197FF-7A7C-4D27-A2CA-A4A5FA0FFFFA}" destId="{4B646B81-090A-4334-A037-4D7F8C39EB85}" srcOrd="1" destOrd="0" parTransId="{6BA98913-42A4-4638-8510-58E9A89458A3}" sibTransId="{1B3FE34B-6447-4FBA-BB23-D632C2950A4A}"/>
    <dgm:cxn modelId="{99B9D314-6BAC-4DCD-9C5A-FEB5EB1919A3}" srcId="{0E5DE5B1-3DA4-44DD-9B3A-3AF7935A6E93}" destId="{B9811D50-B29C-4931-8696-8725BC176D1B}" srcOrd="0" destOrd="0" parTransId="{72B6E93C-9BAA-471A-A766-D51846F96389}" sibTransId="{F20C15C1-6E8C-4A48-A389-54B05CA08650}"/>
    <dgm:cxn modelId="{4198235D-B37E-4A92-AF22-3E34B955A96D}" srcId="{4B646B81-090A-4334-A037-4D7F8C39EB85}" destId="{E579898E-0E3C-4B5B-8641-E0F59B448639}" srcOrd="0" destOrd="0" parTransId="{F29B6324-3CE2-4B46-8E25-01E65566ACF8}" sibTransId="{0F1019C2-D101-4AB7-AE00-E57FD6C4AB7C}"/>
    <dgm:cxn modelId="{4D48F342-4C4D-4172-A599-5A867666EFA5}" srcId="{B0B197FF-7A7C-4D27-A2CA-A4A5FA0FFFFA}" destId="{3AF4FA0E-73CC-429F-A571-511CE8E8AF92}" srcOrd="2" destOrd="0" parTransId="{2E178474-F452-41C6-9768-87903C41BBCA}" sibTransId="{D7B6DA34-3490-4418-A96A-E67C1E939E65}"/>
    <dgm:cxn modelId="{05015E43-6E10-47F0-9EDD-F2E36B54B7B3}" type="presOf" srcId="{E579898E-0E3C-4B5B-8641-E0F59B448639}" destId="{B570593C-E4EE-4DDB-8CFC-1CA31381A717}" srcOrd="0" destOrd="0" presId="urn:microsoft.com/office/officeart/2005/8/layout/vList2"/>
    <dgm:cxn modelId="{B4015071-6FF8-4619-9FEC-A4994968FBE9}" type="presOf" srcId="{B0B197FF-7A7C-4D27-A2CA-A4A5FA0FFFFA}" destId="{356DAB65-ED8F-448B-A6FE-E7958FD8F7AF}" srcOrd="0" destOrd="0" presId="urn:microsoft.com/office/officeart/2005/8/layout/vList2"/>
    <dgm:cxn modelId="{103F079D-D1D2-4FA5-863F-905F9D673F3A}" type="presOf" srcId="{4CDAC29E-8240-4D19-9C6A-F4E1EE518158}" destId="{E055D77B-6EE8-4ABC-8381-94A764B7AB52}" srcOrd="0" destOrd="0" presId="urn:microsoft.com/office/officeart/2005/8/layout/vList2"/>
    <dgm:cxn modelId="{086A3BAE-6F4D-4CB8-9537-05AAB10FA94B}" type="presOf" srcId="{0E5DE5B1-3DA4-44DD-9B3A-3AF7935A6E93}" destId="{4197FD5C-8B40-4D55-8589-366CFDCA8C0A}" srcOrd="0" destOrd="0" presId="urn:microsoft.com/office/officeart/2005/8/layout/vList2"/>
    <dgm:cxn modelId="{E07F86B8-96D8-407F-9F74-7034310E5554}" srcId="{B0B197FF-7A7C-4D27-A2CA-A4A5FA0FFFFA}" destId="{0E5DE5B1-3DA4-44DD-9B3A-3AF7935A6E93}" srcOrd="0" destOrd="0" parTransId="{82BC85A8-2D6B-48E8-96D1-8FF4CD9CE287}" sibTransId="{E5C9B7D0-EE51-4365-9033-6B39CA361495}"/>
    <dgm:cxn modelId="{98F244BC-8561-436F-B6DA-D5F8BE581794}" type="presOf" srcId="{3AF4FA0E-73CC-429F-A571-511CE8E8AF92}" destId="{82091665-B7FE-443B-8BBD-47CF13509A68}" srcOrd="0" destOrd="0" presId="urn:microsoft.com/office/officeart/2005/8/layout/vList2"/>
    <dgm:cxn modelId="{812D32D9-5B14-4F77-A27E-29A3D1F8A51E}" type="presOf" srcId="{B9811D50-B29C-4931-8696-8725BC176D1B}" destId="{331F9AFE-7696-42FB-BBFE-A26A16D5E768}" srcOrd="0" destOrd="0" presId="urn:microsoft.com/office/officeart/2005/8/layout/vList2"/>
    <dgm:cxn modelId="{404E4BE9-F3DA-4A82-9E15-57235A86CBB6}" type="presOf" srcId="{4B646B81-090A-4334-A037-4D7F8C39EB85}" destId="{F9721A1A-4EED-4E95-929F-9D799BA67B84}" srcOrd="0" destOrd="0" presId="urn:microsoft.com/office/officeart/2005/8/layout/vList2"/>
    <dgm:cxn modelId="{DBA57EEF-F14A-4509-A26F-3BA2DEE22DA9}" srcId="{3AF4FA0E-73CC-429F-A571-511CE8E8AF92}" destId="{4CDAC29E-8240-4D19-9C6A-F4E1EE518158}" srcOrd="0" destOrd="0" parTransId="{658725D5-8B9F-444F-B0D4-7F7D6EA954A2}" sibTransId="{4D598592-6FB6-40C8-9176-9F10A4A81147}"/>
    <dgm:cxn modelId="{A6388942-7219-44FB-8951-BFFD85DA87A3}" type="presParOf" srcId="{356DAB65-ED8F-448B-A6FE-E7958FD8F7AF}" destId="{4197FD5C-8B40-4D55-8589-366CFDCA8C0A}" srcOrd="0" destOrd="0" presId="urn:microsoft.com/office/officeart/2005/8/layout/vList2"/>
    <dgm:cxn modelId="{FB6B8CCD-D958-4445-9812-EC70C18ECAD6}" type="presParOf" srcId="{356DAB65-ED8F-448B-A6FE-E7958FD8F7AF}" destId="{331F9AFE-7696-42FB-BBFE-A26A16D5E768}" srcOrd="1" destOrd="0" presId="urn:microsoft.com/office/officeart/2005/8/layout/vList2"/>
    <dgm:cxn modelId="{DD843398-6FFE-42C3-A8D0-AA1532EA30F0}" type="presParOf" srcId="{356DAB65-ED8F-448B-A6FE-E7958FD8F7AF}" destId="{F9721A1A-4EED-4E95-929F-9D799BA67B84}" srcOrd="2" destOrd="0" presId="urn:microsoft.com/office/officeart/2005/8/layout/vList2"/>
    <dgm:cxn modelId="{0AF6753E-C6C6-4A30-9B9B-AF3FBFA2EE44}" type="presParOf" srcId="{356DAB65-ED8F-448B-A6FE-E7958FD8F7AF}" destId="{B570593C-E4EE-4DDB-8CFC-1CA31381A717}" srcOrd="3" destOrd="0" presId="urn:microsoft.com/office/officeart/2005/8/layout/vList2"/>
    <dgm:cxn modelId="{8D0F0779-E6B3-4931-B0EF-A00EFFA5EDC8}" type="presParOf" srcId="{356DAB65-ED8F-448B-A6FE-E7958FD8F7AF}" destId="{82091665-B7FE-443B-8BBD-47CF13509A68}" srcOrd="4" destOrd="0" presId="urn:microsoft.com/office/officeart/2005/8/layout/vList2"/>
    <dgm:cxn modelId="{284D2737-0FEC-4AEB-BE28-7EC7503E49DE}" type="presParOf" srcId="{356DAB65-ED8F-448B-A6FE-E7958FD8F7AF}" destId="{E055D77B-6EE8-4ABC-8381-94A764B7AB52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EF71FB-7468-4323-8FFA-15AE729E4486}">
      <dsp:nvSpPr>
        <dsp:cNvPr id="0" name=""/>
        <dsp:cNvSpPr/>
      </dsp:nvSpPr>
      <dsp:spPr>
        <a:xfrm rot="5400000">
          <a:off x="3317325" y="1164677"/>
          <a:ext cx="1022839" cy="1164466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5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16512A89-C0EC-4EF2-B04B-28BC5CF8B224}">
      <dsp:nvSpPr>
        <dsp:cNvPr id="0" name=""/>
        <dsp:cNvSpPr/>
      </dsp:nvSpPr>
      <dsp:spPr>
        <a:xfrm>
          <a:off x="3046334" y="30838"/>
          <a:ext cx="1721859" cy="1205246"/>
        </a:xfrm>
        <a:prstGeom prst="roundRect">
          <a:avLst>
            <a:gd name="adj" fmla="val 1667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1600" kern="1200" dirty="0"/>
            <a:t>Hogere programmeertaal</a:t>
          </a:r>
        </a:p>
      </dsp:txBody>
      <dsp:txXfrm>
        <a:off x="3105180" y="89684"/>
        <a:ext cx="1604167" cy="1087554"/>
      </dsp:txXfrm>
    </dsp:sp>
    <dsp:sp modelId="{A6D9EB55-6E39-47E7-AEF3-1FD3322C75F4}">
      <dsp:nvSpPr>
        <dsp:cNvPr id="0" name=""/>
        <dsp:cNvSpPr/>
      </dsp:nvSpPr>
      <dsp:spPr>
        <a:xfrm>
          <a:off x="4768194" y="145786"/>
          <a:ext cx="1252316" cy="9741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BE" sz="1200" kern="1200" dirty="0"/>
            <a:t>C#, Java, etc.</a:t>
          </a:r>
        </a:p>
      </dsp:txBody>
      <dsp:txXfrm>
        <a:off x="4768194" y="145786"/>
        <a:ext cx="1252316" cy="974133"/>
      </dsp:txXfrm>
    </dsp:sp>
    <dsp:sp modelId="{15623209-447C-4184-9202-A148326A4F9F}">
      <dsp:nvSpPr>
        <dsp:cNvPr id="0" name=""/>
        <dsp:cNvSpPr/>
      </dsp:nvSpPr>
      <dsp:spPr>
        <a:xfrm rot="5400000">
          <a:off x="4744930" y="2518566"/>
          <a:ext cx="1022839" cy="1164466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5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048491E2-273F-4005-9C2E-B72740C90DE5}">
      <dsp:nvSpPr>
        <dsp:cNvPr id="0" name=""/>
        <dsp:cNvSpPr/>
      </dsp:nvSpPr>
      <dsp:spPr>
        <a:xfrm>
          <a:off x="4473939" y="1384727"/>
          <a:ext cx="1721859" cy="1205246"/>
        </a:xfrm>
        <a:prstGeom prst="roundRect">
          <a:avLst>
            <a:gd name="adj" fmla="val 1667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1600" kern="1200" dirty="0"/>
            <a:t>Machine taal</a:t>
          </a:r>
        </a:p>
      </dsp:txBody>
      <dsp:txXfrm>
        <a:off x="4532785" y="1443573"/>
        <a:ext cx="1604167" cy="1087554"/>
      </dsp:txXfrm>
    </dsp:sp>
    <dsp:sp modelId="{26F29DF8-AE2D-44A0-8FD2-4B78E8B2E138}">
      <dsp:nvSpPr>
        <dsp:cNvPr id="0" name=""/>
        <dsp:cNvSpPr/>
      </dsp:nvSpPr>
      <dsp:spPr>
        <a:xfrm>
          <a:off x="6195799" y="1499675"/>
          <a:ext cx="1252316" cy="9741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BE" sz="1200" kern="1200" dirty="0"/>
            <a:t>Assembler </a:t>
          </a:r>
        </a:p>
      </dsp:txBody>
      <dsp:txXfrm>
        <a:off x="6195799" y="1499675"/>
        <a:ext cx="1252316" cy="974133"/>
      </dsp:txXfrm>
    </dsp:sp>
    <dsp:sp modelId="{FC7F3006-69D1-497C-B915-164311918822}">
      <dsp:nvSpPr>
        <dsp:cNvPr id="0" name=""/>
        <dsp:cNvSpPr/>
      </dsp:nvSpPr>
      <dsp:spPr>
        <a:xfrm rot="5400000">
          <a:off x="6172534" y="3872455"/>
          <a:ext cx="1022839" cy="1164466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5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EC0A1839-0449-4C0C-A3F4-9720456D6F63}">
      <dsp:nvSpPr>
        <dsp:cNvPr id="0" name=""/>
        <dsp:cNvSpPr/>
      </dsp:nvSpPr>
      <dsp:spPr>
        <a:xfrm>
          <a:off x="5901544" y="2738616"/>
          <a:ext cx="1721859" cy="1205246"/>
        </a:xfrm>
        <a:prstGeom prst="roundRect">
          <a:avLst>
            <a:gd name="adj" fmla="val 1667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1600" kern="1200" dirty="0"/>
            <a:t>0’n en 1’n </a:t>
          </a:r>
        </a:p>
      </dsp:txBody>
      <dsp:txXfrm>
        <a:off x="5960390" y="2797462"/>
        <a:ext cx="1604167" cy="1087554"/>
      </dsp:txXfrm>
    </dsp:sp>
    <dsp:sp modelId="{A3DD3A3E-437D-4DFA-986E-29FBD4A87183}">
      <dsp:nvSpPr>
        <dsp:cNvPr id="0" name=""/>
        <dsp:cNvSpPr/>
      </dsp:nvSpPr>
      <dsp:spPr>
        <a:xfrm>
          <a:off x="7623404" y="2853564"/>
          <a:ext cx="1252316" cy="9741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11A83A9-04F5-4D68-B35B-0759FF27D737}">
      <dsp:nvSpPr>
        <dsp:cNvPr id="0" name=""/>
        <dsp:cNvSpPr/>
      </dsp:nvSpPr>
      <dsp:spPr>
        <a:xfrm>
          <a:off x="7329149" y="4092506"/>
          <a:ext cx="1721859" cy="1205246"/>
        </a:xfrm>
        <a:prstGeom prst="roundRect">
          <a:avLst>
            <a:gd name="adj" fmla="val 1667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1600" kern="1200" dirty="0"/>
            <a:t>Stroom en spanning</a:t>
          </a:r>
        </a:p>
      </dsp:txBody>
      <dsp:txXfrm>
        <a:off x="7387995" y="4151352"/>
        <a:ext cx="1604167" cy="108755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89645F-EB66-47FA-8F34-FC2865DDD173}">
      <dsp:nvSpPr>
        <dsp:cNvPr id="0" name=""/>
        <dsp:cNvSpPr/>
      </dsp:nvSpPr>
      <dsp:spPr>
        <a:xfrm>
          <a:off x="10879" y="532676"/>
          <a:ext cx="5273183" cy="1581955"/>
        </a:xfrm>
        <a:prstGeom prst="chevron">
          <a:avLst>
            <a:gd name="adj" fmla="val 3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5328" tIns="195328" rIns="195328" bIns="19532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2800" b="1" kern="1200"/>
            <a:t>Data </a:t>
          </a:r>
          <a:endParaRPr lang="en-US" sz="2800" kern="1200"/>
        </a:p>
      </dsp:txBody>
      <dsp:txXfrm>
        <a:off x="485466" y="532676"/>
        <a:ext cx="4324010" cy="1581955"/>
      </dsp:txXfrm>
    </dsp:sp>
    <dsp:sp modelId="{68519EDF-8B6D-4472-A031-DAAFBCF3BD41}">
      <dsp:nvSpPr>
        <dsp:cNvPr id="0" name=""/>
        <dsp:cNvSpPr/>
      </dsp:nvSpPr>
      <dsp:spPr>
        <a:xfrm>
          <a:off x="10879" y="2114632"/>
          <a:ext cx="4798597" cy="1704029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79196" tIns="379196" rIns="379196" bIns="758392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2000" kern="1200"/>
            <a:t>0’n en 1’n op harde schijf van computer (</a:t>
          </a:r>
          <a:r>
            <a:rPr lang="nl-BE" sz="2000" u="sng" kern="1200"/>
            <a:t>bits zonder betekenis</a:t>
          </a:r>
          <a:r>
            <a:rPr lang="nl-BE" sz="2000" kern="1200"/>
            <a:t>)</a:t>
          </a:r>
          <a:endParaRPr lang="en-US" sz="2000" kern="1200"/>
        </a:p>
      </dsp:txBody>
      <dsp:txXfrm>
        <a:off x="10879" y="2114632"/>
        <a:ext cx="4798597" cy="1704029"/>
      </dsp:txXfrm>
    </dsp:sp>
    <dsp:sp modelId="{91837F55-A0AC-46C5-9A75-CEF231CD9E6B}">
      <dsp:nvSpPr>
        <dsp:cNvPr id="0" name=""/>
        <dsp:cNvSpPr/>
      </dsp:nvSpPr>
      <dsp:spPr>
        <a:xfrm>
          <a:off x="5231536" y="532676"/>
          <a:ext cx="5273183" cy="1581955"/>
        </a:xfrm>
        <a:prstGeom prst="chevron">
          <a:avLst>
            <a:gd name="adj" fmla="val 30000"/>
          </a:avLst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5328" tIns="195328" rIns="195328" bIns="19532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2800" b="1" kern="1200"/>
            <a:t>Informatie</a:t>
          </a:r>
          <a:endParaRPr lang="en-US" sz="2800" kern="1200"/>
        </a:p>
      </dsp:txBody>
      <dsp:txXfrm>
        <a:off x="5706123" y="532676"/>
        <a:ext cx="4324010" cy="1581955"/>
      </dsp:txXfrm>
    </dsp:sp>
    <dsp:sp modelId="{AB739FBD-08D9-4E9E-85A0-66595DD0AA16}">
      <dsp:nvSpPr>
        <dsp:cNvPr id="0" name=""/>
        <dsp:cNvSpPr/>
      </dsp:nvSpPr>
      <dsp:spPr>
        <a:xfrm>
          <a:off x="5231536" y="2114632"/>
          <a:ext cx="4798597" cy="1704029"/>
        </a:xfrm>
        <a:prstGeom prst="rect">
          <a:avLst/>
        </a:prstGeom>
        <a:solidFill>
          <a:schemeClr val="accent5">
            <a:tint val="40000"/>
            <a:alpha val="90000"/>
            <a:hueOff val="-6739762"/>
            <a:satOff val="-22832"/>
            <a:lumOff val="-2928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-6739762"/>
              <a:satOff val="-22832"/>
              <a:lumOff val="-2928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79196" tIns="379196" rIns="379196" bIns="758392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2000" kern="1200"/>
            <a:t>Interpretatie van de data</a:t>
          </a:r>
          <a:endParaRPr lang="en-US" sz="2000" kern="1200"/>
        </a:p>
      </dsp:txBody>
      <dsp:txXfrm>
        <a:off x="5231536" y="2114632"/>
        <a:ext cx="4798597" cy="170402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2C1FAB7-9544-444B-B7AE-D8D6B087BE77}">
      <dsp:nvSpPr>
        <dsp:cNvPr id="0" name=""/>
        <dsp:cNvSpPr/>
      </dsp:nvSpPr>
      <dsp:spPr>
        <a:xfrm rot="5400000">
          <a:off x="3039970" y="1271326"/>
          <a:ext cx="1124378" cy="1280065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5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16512A89-C0EC-4EF2-B04B-28BC5CF8B224}">
      <dsp:nvSpPr>
        <dsp:cNvPr id="0" name=""/>
        <dsp:cNvSpPr/>
      </dsp:nvSpPr>
      <dsp:spPr>
        <a:xfrm>
          <a:off x="2742077" y="24930"/>
          <a:ext cx="1892792" cy="1324893"/>
        </a:xfrm>
        <a:prstGeom prst="roundRect">
          <a:avLst>
            <a:gd name="adj" fmla="val 1667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1700" kern="1200" dirty="0"/>
            <a:t>Applicaties (Software)</a:t>
          </a:r>
        </a:p>
      </dsp:txBody>
      <dsp:txXfrm>
        <a:off x="2806765" y="89618"/>
        <a:ext cx="1763416" cy="1195517"/>
      </dsp:txXfrm>
    </dsp:sp>
    <dsp:sp modelId="{2332333E-311F-4CE3-B62D-AA8EA07D5A82}">
      <dsp:nvSpPr>
        <dsp:cNvPr id="0" name=""/>
        <dsp:cNvSpPr/>
      </dsp:nvSpPr>
      <dsp:spPr>
        <a:xfrm>
          <a:off x="4634870" y="151288"/>
          <a:ext cx="1376636" cy="10708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111C046-6A4B-4BBD-954B-9C1E88334F92}">
      <dsp:nvSpPr>
        <dsp:cNvPr id="0" name=""/>
        <dsp:cNvSpPr/>
      </dsp:nvSpPr>
      <dsp:spPr>
        <a:xfrm rot="5400000">
          <a:off x="4609296" y="2759619"/>
          <a:ext cx="1124378" cy="1280065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5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E5CE6949-52B9-491E-96ED-AE54E87A3698}">
      <dsp:nvSpPr>
        <dsp:cNvPr id="0" name=""/>
        <dsp:cNvSpPr/>
      </dsp:nvSpPr>
      <dsp:spPr>
        <a:xfrm>
          <a:off x="4311403" y="1513222"/>
          <a:ext cx="1892792" cy="1324893"/>
        </a:xfrm>
        <a:prstGeom prst="roundRect">
          <a:avLst>
            <a:gd name="adj" fmla="val 1667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1700" kern="1200" dirty="0"/>
            <a:t>Besturingssysteem (OS)</a:t>
          </a:r>
        </a:p>
      </dsp:txBody>
      <dsp:txXfrm>
        <a:off x="4376091" y="1577910"/>
        <a:ext cx="1763416" cy="1195517"/>
      </dsp:txXfrm>
    </dsp:sp>
    <dsp:sp modelId="{34431386-544F-472A-8EDC-7EA9BF371294}">
      <dsp:nvSpPr>
        <dsp:cNvPr id="0" name=""/>
        <dsp:cNvSpPr/>
      </dsp:nvSpPr>
      <dsp:spPr>
        <a:xfrm>
          <a:off x="6204196" y="1639581"/>
          <a:ext cx="1376636" cy="10708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6E747FB-2291-43BA-88AD-01C69D6C59A4}">
      <dsp:nvSpPr>
        <dsp:cNvPr id="0" name=""/>
        <dsp:cNvSpPr/>
      </dsp:nvSpPr>
      <dsp:spPr>
        <a:xfrm>
          <a:off x="5880729" y="3001514"/>
          <a:ext cx="1892792" cy="1324893"/>
        </a:xfrm>
        <a:prstGeom prst="roundRect">
          <a:avLst>
            <a:gd name="adj" fmla="val 1667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1700" kern="1200" dirty="0"/>
            <a:t>Hardware</a:t>
          </a:r>
        </a:p>
      </dsp:txBody>
      <dsp:txXfrm>
        <a:off x="5945417" y="3066202"/>
        <a:ext cx="1763416" cy="119551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F7E7EF-C850-461F-A0CC-B6508FD345B1}">
      <dsp:nvSpPr>
        <dsp:cNvPr id="0" name=""/>
        <dsp:cNvSpPr/>
      </dsp:nvSpPr>
      <dsp:spPr>
        <a:xfrm>
          <a:off x="615910" y="0"/>
          <a:ext cx="6980316" cy="4902200"/>
        </a:xfrm>
        <a:prstGeom prst="rightArrow">
          <a:avLst/>
        </a:prstGeom>
        <a:solidFill>
          <a:srgbClr val="00B0F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BA88321-4048-411D-AFB1-BDCFB33F0AA2}">
      <dsp:nvSpPr>
        <dsp:cNvPr id="0" name=""/>
        <dsp:cNvSpPr/>
      </dsp:nvSpPr>
      <dsp:spPr>
        <a:xfrm>
          <a:off x="8821" y="1470659"/>
          <a:ext cx="2643281" cy="1960880"/>
        </a:xfrm>
        <a:prstGeom prst="roundRect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2000" kern="1200" dirty="0"/>
            <a:t>Probleembeschrijving</a:t>
          </a:r>
        </a:p>
      </dsp:txBody>
      <dsp:txXfrm>
        <a:off x="104543" y="1566381"/>
        <a:ext cx="2451837" cy="1769436"/>
      </dsp:txXfrm>
    </dsp:sp>
    <dsp:sp modelId="{6D604920-BDC6-4F52-AC0C-C9938DF2C1DE}">
      <dsp:nvSpPr>
        <dsp:cNvPr id="0" name=""/>
        <dsp:cNvSpPr/>
      </dsp:nvSpPr>
      <dsp:spPr>
        <a:xfrm>
          <a:off x="2784427" y="1470659"/>
          <a:ext cx="2643281" cy="1960880"/>
        </a:xfrm>
        <a:prstGeom prst="roundRect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2000" kern="1200" dirty="0"/>
            <a:t>Oplossing voor probleem </a:t>
          </a:r>
        </a:p>
      </dsp:txBody>
      <dsp:txXfrm>
        <a:off x="2880149" y="1566381"/>
        <a:ext cx="2451837" cy="1769436"/>
      </dsp:txXfrm>
    </dsp:sp>
    <dsp:sp modelId="{570867F4-D32A-433A-B665-E5097F94A369}">
      <dsp:nvSpPr>
        <dsp:cNvPr id="0" name=""/>
        <dsp:cNvSpPr/>
      </dsp:nvSpPr>
      <dsp:spPr>
        <a:xfrm>
          <a:off x="5560033" y="1470659"/>
          <a:ext cx="2643281" cy="1960880"/>
        </a:xfrm>
        <a:prstGeom prst="roundRect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2000" kern="1200" dirty="0"/>
            <a:t>Programmeren van oplossing</a:t>
          </a:r>
        </a:p>
      </dsp:txBody>
      <dsp:txXfrm>
        <a:off x="5655755" y="1566381"/>
        <a:ext cx="2451837" cy="176943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5C3148-5E21-4265-855F-663E6300D7FA}">
      <dsp:nvSpPr>
        <dsp:cNvPr id="0" name=""/>
        <dsp:cNvSpPr/>
      </dsp:nvSpPr>
      <dsp:spPr>
        <a:xfrm>
          <a:off x="4955299" y="1193304"/>
          <a:ext cx="2045272" cy="54643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72377"/>
              </a:lnTo>
              <a:lnTo>
                <a:pt x="2045272" y="372377"/>
              </a:lnTo>
              <a:lnTo>
                <a:pt x="2045272" y="54643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537BFDC-8B34-4184-BDED-AD307EEB1C73}">
      <dsp:nvSpPr>
        <dsp:cNvPr id="0" name=""/>
        <dsp:cNvSpPr/>
      </dsp:nvSpPr>
      <dsp:spPr>
        <a:xfrm>
          <a:off x="3007755" y="1193304"/>
          <a:ext cx="1947543" cy="546432"/>
        </a:xfrm>
        <a:custGeom>
          <a:avLst/>
          <a:gdLst/>
          <a:ahLst/>
          <a:cxnLst/>
          <a:rect l="0" t="0" r="0" b="0"/>
          <a:pathLst>
            <a:path>
              <a:moveTo>
                <a:pt x="1947543" y="0"/>
              </a:moveTo>
              <a:lnTo>
                <a:pt x="1947543" y="372377"/>
              </a:lnTo>
              <a:lnTo>
                <a:pt x="0" y="372377"/>
              </a:lnTo>
              <a:lnTo>
                <a:pt x="0" y="54643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B7525F3-DD34-474F-B017-FA7761FD849F}">
      <dsp:nvSpPr>
        <dsp:cNvPr id="0" name=""/>
        <dsp:cNvSpPr/>
      </dsp:nvSpPr>
      <dsp:spPr>
        <a:xfrm>
          <a:off x="1106501" y="233"/>
          <a:ext cx="7697595" cy="119307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C6A09759-4613-46BC-AAF6-1A80F9C51467}">
      <dsp:nvSpPr>
        <dsp:cNvPr id="0" name=""/>
        <dsp:cNvSpPr/>
      </dsp:nvSpPr>
      <dsp:spPr>
        <a:xfrm>
          <a:off x="1315262" y="198557"/>
          <a:ext cx="7697595" cy="119307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2700" kern="1200" dirty="0"/>
            <a:t>Waarom hebben we programmeertalen nodig? </a:t>
          </a:r>
          <a:br>
            <a:rPr lang="nl-BE" sz="2700" kern="1200" dirty="0"/>
          </a:br>
          <a:r>
            <a:rPr lang="nl-BE" sz="2700" kern="1200" dirty="0"/>
            <a:t>Waarom niet gewoon bijvoorbeeld Engels gebruiken?</a:t>
          </a:r>
          <a:endParaRPr lang="en-US" sz="2700" kern="1200" dirty="0"/>
        </a:p>
      </dsp:txBody>
      <dsp:txXfrm>
        <a:off x="1350206" y="233501"/>
        <a:ext cx="7627707" cy="1123182"/>
      </dsp:txXfrm>
    </dsp:sp>
    <dsp:sp modelId="{B8F1ACDC-D69C-411C-87C5-8B383652418E}">
      <dsp:nvSpPr>
        <dsp:cNvPr id="0" name=""/>
        <dsp:cNvSpPr/>
      </dsp:nvSpPr>
      <dsp:spPr>
        <a:xfrm>
          <a:off x="1171244" y="1739736"/>
          <a:ext cx="3673021" cy="119307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6CF85150-FB2D-4E0C-B676-5C4CDEC04922}">
      <dsp:nvSpPr>
        <dsp:cNvPr id="0" name=""/>
        <dsp:cNvSpPr/>
      </dsp:nvSpPr>
      <dsp:spPr>
        <a:xfrm>
          <a:off x="1380005" y="1938059"/>
          <a:ext cx="3673021" cy="119307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2700" kern="1200" dirty="0"/>
            <a:t>Computers zijn te dom om Engels te verstaan</a:t>
          </a:r>
          <a:endParaRPr lang="en-US" sz="2700" kern="1200" dirty="0"/>
        </a:p>
      </dsp:txBody>
      <dsp:txXfrm>
        <a:off x="1414949" y="1973003"/>
        <a:ext cx="3603133" cy="1123182"/>
      </dsp:txXfrm>
    </dsp:sp>
    <dsp:sp modelId="{E4A23AD1-4E79-4448-AA87-4D0E754C83F2}">
      <dsp:nvSpPr>
        <dsp:cNvPr id="0" name=""/>
        <dsp:cNvSpPr/>
      </dsp:nvSpPr>
      <dsp:spPr>
        <a:xfrm>
          <a:off x="5261789" y="1739736"/>
          <a:ext cx="3477565" cy="119307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D8934DA7-7C64-4C51-9725-757E15BCF4F0}">
      <dsp:nvSpPr>
        <dsp:cNvPr id="0" name=""/>
        <dsp:cNvSpPr/>
      </dsp:nvSpPr>
      <dsp:spPr>
        <a:xfrm>
          <a:off x="5470550" y="1938059"/>
          <a:ext cx="3477565" cy="119307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2700" kern="1200" dirty="0"/>
            <a:t>Engels zou een slechte programmeertaal zijn</a:t>
          </a:r>
          <a:endParaRPr lang="en-US" sz="2700" kern="1200" dirty="0"/>
        </a:p>
      </dsp:txBody>
      <dsp:txXfrm>
        <a:off x="5505494" y="1973003"/>
        <a:ext cx="3407677" cy="112318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7DA61E4-8E72-406E-BD20-AC680A30B358}">
      <dsp:nvSpPr>
        <dsp:cNvPr id="0" name=""/>
        <dsp:cNvSpPr/>
      </dsp:nvSpPr>
      <dsp:spPr>
        <a:xfrm>
          <a:off x="130938" y="1393"/>
          <a:ext cx="4224635" cy="268264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E065FFC8-0E05-41EE-B1AA-43AA96A0A4DC}">
      <dsp:nvSpPr>
        <dsp:cNvPr id="0" name=""/>
        <dsp:cNvSpPr/>
      </dsp:nvSpPr>
      <dsp:spPr>
        <a:xfrm>
          <a:off x="600342" y="447327"/>
          <a:ext cx="4224635" cy="268264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90500" tIns="190500" rIns="190500" bIns="190500" numCol="1" spcCol="1270" anchor="ctr" anchorCtr="0">
          <a:noAutofit/>
        </a:bodyPr>
        <a:lstStyle/>
        <a:p>
          <a:pPr marL="0" lvl="0" indent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5000" kern="1200"/>
            <a:t>Heeft eigen woordenschat = </a:t>
          </a:r>
          <a:r>
            <a:rPr lang="nl-BE" sz="5000" b="1" kern="1200"/>
            <a:t>keywords</a:t>
          </a:r>
          <a:endParaRPr lang="en-US" sz="5000" kern="1200"/>
        </a:p>
      </dsp:txBody>
      <dsp:txXfrm>
        <a:off x="678914" y="525899"/>
        <a:ext cx="4067491" cy="2525499"/>
      </dsp:txXfrm>
    </dsp:sp>
    <dsp:sp modelId="{B1CF871C-86FE-4D5A-A7E1-F1172E2BA341}">
      <dsp:nvSpPr>
        <dsp:cNvPr id="0" name=""/>
        <dsp:cNvSpPr/>
      </dsp:nvSpPr>
      <dsp:spPr>
        <a:xfrm>
          <a:off x="5294381" y="1393"/>
          <a:ext cx="4224635" cy="268264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C72394B9-6E6A-4F58-B51E-00A5C896094A}">
      <dsp:nvSpPr>
        <dsp:cNvPr id="0" name=""/>
        <dsp:cNvSpPr/>
      </dsp:nvSpPr>
      <dsp:spPr>
        <a:xfrm>
          <a:off x="5763785" y="447327"/>
          <a:ext cx="4224635" cy="268264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90500" tIns="190500" rIns="190500" bIns="190500" numCol="1" spcCol="1270" anchor="ctr" anchorCtr="0">
          <a:noAutofit/>
        </a:bodyPr>
        <a:lstStyle/>
        <a:p>
          <a:pPr marL="0" lvl="0" indent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5000" kern="1200"/>
            <a:t>Heeft eigen grammaticale regels= </a:t>
          </a:r>
          <a:r>
            <a:rPr lang="nl-BE" sz="5000" b="1" kern="1200"/>
            <a:t>syntax</a:t>
          </a:r>
          <a:endParaRPr lang="en-US" sz="5000" kern="1200"/>
        </a:p>
      </dsp:txBody>
      <dsp:txXfrm>
        <a:off x="5842357" y="525899"/>
        <a:ext cx="4067491" cy="2525499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97FD5C-8B40-4D55-8589-366CFDCA8C0A}">
      <dsp:nvSpPr>
        <dsp:cNvPr id="0" name=""/>
        <dsp:cNvSpPr/>
      </dsp:nvSpPr>
      <dsp:spPr>
        <a:xfrm>
          <a:off x="0" y="81742"/>
          <a:ext cx="6089650" cy="127296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3200" b="1" kern="1200"/>
            <a:t>Moet beginnen met letter of underscore (_)</a:t>
          </a:r>
          <a:endParaRPr lang="en-US" sz="3200" kern="1200"/>
        </a:p>
      </dsp:txBody>
      <dsp:txXfrm>
        <a:off x="62141" y="143883"/>
        <a:ext cx="5965368" cy="1148678"/>
      </dsp:txXfrm>
    </dsp:sp>
    <dsp:sp modelId="{331F9AFE-7696-42FB-BBFE-A26A16D5E768}">
      <dsp:nvSpPr>
        <dsp:cNvPr id="0" name=""/>
        <dsp:cNvSpPr/>
      </dsp:nvSpPr>
      <dsp:spPr>
        <a:xfrm>
          <a:off x="0" y="1354702"/>
          <a:ext cx="6089650" cy="5299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3346" tIns="40640" rIns="227584" bIns="40640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nl-BE" sz="2500" kern="1200"/>
            <a:t>Dus GEEN cijfer</a:t>
          </a:r>
          <a:endParaRPr lang="en-US" sz="2500" kern="1200"/>
        </a:p>
      </dsp:txBody>
      <dsp:txXfrm>
        <a:off x="0" y="1354702"/>
        <a:ext cx="6089650" cy="529920"/>
      </dsp:txXfrm>
    </dsp:sp>
    <dsp:sp modelId="{F9721A1A-4EED-4E95-929F-9D799BA67B84}">
      <dsp:nvSpPr>
        <dsp:cNvPr id="0" name=""/>
        <dsp:cNvSpPr/>
      </dsp:nvSpPr>
      <dsp:spPr>
        <a:xfrm>
          <a:off x="0" y="1884622"/>
          <a:ext cx="6089650" cy="1272960"/>
        </a:xfrm>
        <a:prstGeom prst="roundRect">
          <a:avLst/>
        </a:prstGeom>
        <a:gradFill rotWithShape="0">
          <a:gsLst>
            <a:gs pos="0">
              <a:schemeClr val="accent5">
                <a:hueOff val="-3379271"/>
                <a:satOff val="-8710"/>
                <a:lumOff val="-5883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-3379271"/>
                <a:satOff val="-8710"/>
                <a:lumOff val="-5883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-3379271"/>
                <a:satOff val="-8710"/>
                <a:lumOff val="-5883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3200" b="1" kern="1200"/>
            <a:t>Identifier mag enkel bestaan uit letters, cijfers en underscores </a:t>
          </a:r>
          <a:endParaRPr lang="en-US" sz="3200" kern="1200"/>
        </a:p>
      </dsp:txBody>
      <dsp:txXfrm>
        <a:off x="62141" y="1946763"/>
        <a:ext cx="5965368" cy="1148678"/>
      </dsp:txXfrm>
    </dsp:sp>
    <dsp:sp modelId="{B570593C-E4EE-4DDB-8CFC-1CA31381A717}">
      <dsp:nvSpPr>
        <dsp:cNvPr id="0" name=""/>
        <dsp:cNvSpPr/>
      </dsp:nvSpPr>
      <dsp:spPr>
        <a:xfrm>
          <a:off x="0" y="3157582"/>
          <a:ext cx="6089650" cy="5299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3346" tIns="40640" rIns="227584" bIns="40640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nl-BE" sz="2500" kern="1200"/>
            <a:t>NIETS ANDERS</a:t>
          </a:r>
          <a:endParaRPr lang="en-US" sz="2500" kern="1200"/>
        </a:p>
      </dsp:txBody>
      <dsp:txXfrm>
        <a:off x="0" y="3157582"/>
        <a:ext cx="6089650" cy="529920"/>
      </dsp:txXfrm>
    </dsp:sp>
    <dsp:sp modelId="{82091665-B7FE-443B-8BBD-47CF13509A68}">
      <dsp:nvSpPr>
        <dsp:cNvPr id="0" name=""/>
        <dsp:cNvSpPr/>
      </dsp:nvSpPr>
      <dsp:spPr>
        <a:xfrm>
          <a:off x="0" y="3687502"/>
          <a:ext cx="6089650" cy="1272960"/>
        </a:xfrm>
        <a:prstGeom prst="roundRect">
          <a:avLst/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3200" b="1" kern="1200" dirty="0"/>
            <a:t>Mag geen c# </a:t>
          </a:r>
          <a:r>
            <a:rPr lang="nl-BE" sz="3200" b="1" kern="1200" dirty="0" err="1"/>
            <a:t>keyword</a:t>
          </a:r>
          <a:r>
            <a:rPr lang="nl-BE" sz="3200" b="1" kern="1200" dirty="0"/>
            <a:t> zijn (zie eerdere slide)</a:t>
          </a:r>
          <a:endParaRPr lang="en-US" sz="3200" kern="1200" dirty="0"/>
        </a:p>
      </dsp:txBody>
      <dsp:txXfrm>
        <a:off x="62141" y="3749643"/>
        <a:ext cx="5965368" cy="1148678"/>
      </dsp:txXfrm>
    </dsp:sp>
    <dsp:sp modelId="{E055D77B-6EE8-4ABC-8381-94A764B7AB52}">
      <dsp:nvSpPr>
        <dsp:cNvPr id="0" name=""/>
        <dsp:cNvSpPr/>
      </dsp:nvSpPr>
      <dsp:spPr>
        <a:xfrm>
          <a:off x="0" y="4960462"/>
          <a:ext cx="6089650" cy="5299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3346" tIns="40640" rIns="227584" bIns="40640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500" kern="1200" dirty="0" err="1"/>
            <a:t>Dus</a:t>
          </a:r>
          <a:r>
            <a:rPr lang="en-US" sz="2500" kern="1200" dirty="0"/>
            <a:t> </a:t>
          </a:r>
          <a:r>
            <a:rPr lang="en-US" sz="2500" kern="1200" dirty="0" err="1"/>
            <a:t>niet</a:t>
          </a:r>
          <a:r>
            <a:rPr lang="en-US" sz="2500" kern="1200" dirty="0"/>
            <a:t> int, </a:t>
          </a:r>
          <a:r>
            <a:rPr lang="en-US" sz="2500" kern="1200" dirty="0" err="1"/>
            <a:t>goto</a:t>
          </a:r>
          <a:r>
            <a:rPr lang="en-US" sz="2500" kern="1200" dirty="0"/>
            <a:t>, string, </a:t>
          </a:r>
          <a:r>
            <a:rPr lang="en-US" sz="2500" kern="1200" dirty="0" err="1"/>
            <a:t>etc</a:t>
          </a:r>
          <a:endParaRPr lang="en-US" sz="2500" kern="1200" dirty="0"/>
        </a:p>
      </dsp:txBody>
      <dsp:txXfrm>
        <a:off x="0" y="4960462"/>
        <a:ext cx="6089650" cy="5299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ChevronBlockProcess">
  <dgm:title val="Chevron Block Process"/>
  <dgm:desc val="Use to show a progression; a timeline; sequential steps in a task, process, or workflow; or to emphasize movement or direction. Level 1 text appears inside an arrow shape while Level 2 text appears below the arrow shapes."/>
  <dgm:catLst>
    <dgm:cat type="process" pri="5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 fact="0.6"/>
      <dgm:constr type="h" for="des" forName="composite" op="equ"/>
      <dgm:constr type="w" for="ch" forName="composite" refType="w"/>
      <dgm:constr type="w" for="des" forName="parTx"/>
      <dgm:constr type="h" for="des" forName="parTx" op="equ"/>
      <dgm:constr type="w" for="des" forName="desTx"/>
      <dgm:constr type="primFontSz" for="des" forName="parTx" val="28"/>
      <dgm:constr type="primFontSz" for="des" forName="desTx" refType="primFontSz" refFor="des" refForName="parTx" op="lte" fact="0.75"/>
      <dgm:constr type="h" for="des" forName="desTx" op="equ"/>
      <dgm:constr type="w" for="ch" forName="space" refType="w" op="equ" fact="-0.005"/>
    </dgm:constrLst>
    <dgm:ruleLst>
      <dgm:rule type="w" for="ch" forName="composite" val="0" fact="NaN" max="NaN"/>
    </dgm:ruleLst>
    <dgm:forEach name="Name6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7">
          <dgm:if name="Name8" func="var" arg="dir" op="equ" val="norm">
            <dgm:constrLst>
              <dgm:constr type="l" for="ch" forName="parTx"/>
              <dgm:constr type="w" for="ch" forName="parTx" refType="w"/>
              <dgm:constr type="t" for="ch" forName="parTx"/>
              <dgm:constr type="l" for="ch" forName="desTx"/>
              <dgm:constr type="w" for="ch" forName="desTx" refType="w" refFor="ch" refForName="parTx" fact="0.91"/>
              <dgm:constr type="t" for="ch" forName="desTx" refType="h" refFor="ch" refForName="parTx"/>
            </dgm:constrLst>
          </dgm:if>
          <dgm:else name="Name9">
            <dgm:constrLst>
              <dgm:constr type="l" for="ch" forName="parTx"/>
              <dgm:constr type="w" for="ch" forName="parTx" refType="w"/>
              <dgm:constr type="t" for="ch" forName="parTx"/>
              <dgm:constr type="l" for="ch" forName="desTx" refType="w" fact="0.09"/>
              <dgm:constr type="w" for="ch" forName="desTx" refType="w" refFor="ch" refForName="parTx" fact="0.91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 styleLbl="alignNode1">
          <dgm:varLst>
            <dgm:chMax val="0"/>
            <dgm:chPref val="0"/>
          </dgm:varLst>
          <dgm:alg type="tx"/>
          <dgm:choose name="Name10">
            <dgm:if name="Name11" func="var" arg="dir" op="equ" val="norm">
              <dgm:shape xmlns:r="http://schemas.openxmlformats.org/officeDocument/2006/relationships" type="chevron" r:blip="">
                <dgm:adjLst>
                  <dgm:adj idx="1" val="0.3"/>
                </dgm:adjLst>
              </dgm:shape>
            </dgm:if>
            <dgm:else name="Name12">
              <dgm:shape xmlns:r="http://schemas.openxmlformats.org/officeDocument/2006/relationships" rot="180" type="chevron" r:blip="">
                <dgm:adjLst/>
              </dgm:shape>
            </dgm:else>
          </dgm:choose>
          <dgm:presOf axis="self" ptType="node"/>
          <dgm:choose name="Name13">
            <dgm:if name="Name14" func="var" arg="dir" op="equ" val="norm">
              <dgm:constrLst>
                <dgm:constr type="h" refType="w" op="lte" fact="0.3"/>
                <dgm:constr type="h"/>
                <dgm:constr type="tMarg" refType="w" fact="0.105"/>
                <dgm:constr type="bMarg" refType="w" fact="0.105"/>
                <dgm:constr type="lMarg" refType="w" fact="0.105"/>
                <dgm:constr type="rMarg" refType="w" fact="0.105"/>
              </dgm:constrLst>
            </dgm:if>
            <dgm:else name="Name15">
              <dgm:constrLst>
                <dgm:constr type="h" refType="w" op="lte" fact="0.3"/>
                <dgm:constr type="h"/>
                <dgm:constr type="tMarg" refType="w" fact="0.105"/>
                <dgm:constr type="bMarg" refType="w" fact="0.105"/>
                <dgm:constr type="lMarg" refType="w" fact="0.105"/>
                <dgm:constr type="rMarg" refType="w" fact="0.105"/>
              </dgm:constrLst>
            </dgm:else>
          </dgm:choose>
          <dgm:ruleLst>
            <dgm:rule type="h" val="INF" fact="NaN" max="NaN"/>
            <dgm:rule type="primFontSz" val="14" fact="NaN" max="NaN"/>
          </dgm:ruleLst>
        </dgm:layoutNode>
        <dgm:layoutNode name="desTx" styleLbl="alignAccFollowNode1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primFontSz" val="20"/>
            <dgm:constr type="tMarg" refType="w" fact="0.224"/>
            <dgm:constr type="bMarg" refType="w" fact="0.448"/>
            <dgm:constr type="lMarg" refType="w" fact="0.224"/>
            <dgm:constr type="rMarg" refType="w" fact="0.224"/>
          </dgm:constrLst>
          <dgm:ruleLst>
            <dgm:rule type="h" val="INF" fact="NaN" max="NaN"/>
            <dgm:rule type="primFontSz" val="11" fact="NaN" max="NaN"/>
          </dgm:ruleLst>
        </dgm:layoutNode>
      </dgm:layoutNode>
      <dgm:forEach name="Name19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85EE1F57-E73E-475C-872F-886F27274373}" type="datetimeFigureOut">
              <a:rPr lang="nl-BE" smtClean="0"/>
              <a:t>23/09/2019</a:t>
            </a:fld>
            <a:endParaRPr lang="nl-BE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nl-BE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4160378C-E38A-434D-8215-83F3AE123DD2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7719311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E0BBF532-A5DD-4E27-82A5-D972027CDA5D}" type="datetimeFigureOut">
              <a:rPr lang="nl-BE" smtClean="0"/>
              <a:t>23/09/2019</a:t>
            </a:fld>
            <a:endParaRPr lang="nl-BE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19900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nl-BE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C7D837DF-155B-4E54-960E-E6A2C77B6EAE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547331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D837DF-155B-4E54-960E-E6A2C77B6EAE}" type="slidenum">
              <a:rPr lang="nl-BE" smtClean="0"/>
              <a:t>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155577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In voltages…. </a:t>
            </a:r>
          </a:p>
          <a:p>
            <a:pPr lvl="1"/>
            <a:r>
              <a:rPr lang="nl-BE" sz="1700" dirty="0"/>
              <a:t>Lastig (manueel aan bron zitten prutsen???)</a:t>
            </a:r>
          </a:p>
          <a:p>
            <a:endParaRPr lang="nl-BE" dirty="0"/>
          </a:p>
          <a:p>
            <a:r>
              <a:rPr lang="nl-BE" dirty="0"/>
              <a:t>In bits… (bv 0 = 1,2V ; 1 = 3,6V) …. </a:t>
            </a:r>
          </a:p>
          <a:p>
            <a:pPr lvl="1"/>
            <a:r>
              <a:rPr lang="nl-BE" sz="1700" dirty="0"/>
              <a:t>Nog steeds omslachtig (veel nullen en enen nodig voor weinig informatie)</a:t>
            </a:r>
          </a:p>
          <a:p>
            <a:pPr lvl="1"/>
            <a:endParaRPr lang="nl-BE" sz="1700" dirty="0"/>
          </a:p>
          <a:p>
            <a:r>
              <a:rPr lang="nl-BE" dirty="0"/>
              <a:t>In assembler (“hardware-programmeertaal”)</a:t>
            </a:r>
          </a:p>
          <a:p>
            <a:pPr lvl="1"/>
            <a:r>
              <a:rPr lang="nl-BE" sz="1700" dirty="0"/>
              <a:t>Moeilijk maar doenbaar (zie digitale technieken 3)</a:t>
            </a:r>
          </a:p>
          <a:p>
            <a:pPr lvl="1"/>
            <a:endParaRPr lang="nl-BE" sz="1700" dirty="0"/>
          </a:p>
          <a:p>
            <a:r>
              <a:rPr lang="nl-BE" dirty="0"/>
              <a:t>Via hogere programmeertaal (bv C#)</a:t>
            </a:r>
          </a:p>
          <a:p>
            <a:pPr lvl="1"/>
            <a:r>
              <a:rPr lang="nl-BE" sz="1700" dirty="0"/>
              <a:t>Zie dit </a:t>
            </a:r>
            <a:r>
              <a:rPr lang="nl-BE" sz="1700" dirty="0" err="1"/>
              <a:t>olod</a:t>
            </a:r>
            <a:r>
              <a:rPr lang="nl-BE" sz="1700" dirty="0"/>
              <a:t>!</a:t>
            </a:r>
          </a:p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901D52-5BC2-4D1E-948D-37DEB6028320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028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In voltages…. </a:t>
            </a:r>
          </a:p>
          <a:p>
            <a:pPr lvl="1"/>
            <a:r>
              <a:rPr lang="nl-BE" sz="1700" dirty="0"/>
              <a:t>Lastig (manueel aan bron zitten prutsen???)</a:t>
            </a:r>
          </a:p>
          <a:p>
            <a:endParaRPr lang="nl-BE" dirty="0"/>
          </a:p>
          <a:p>
            <a:r>
              <a:rPr lang="nl-BE" dirty="0"/>
              <a:t>In bits… (bv 0 = 1,2V ; 1 = 3,6V) …. </a:t>
            </a:r>
          </a:p>
          <a:p>
            <a:pPr lvl="1"/>
            <a:r>
              <a:rPr lang="nl-BE" sz="1700" dirty="0"/>
              <a:t>Nog steeds omslachtig (veel nullen en enen nodig voor weinig informatie)</a:t>
            </a:r>
          </a:p>
          <a:p>
            <a:pPr lvl="1"/>
            <a:endParaRPr lang="nl-BE" sz="1700" dirty="0"/>
          </a:p>
          <a:p>
            <a:r>
              <a:rPr lang="nl-BE" dirty="0"/>
              <a:t>In assembler (“hardware-programmeertaal”)</a:t>
            </a:r>
          </a:p>
          <a:p>
            <a:pPr lvl="1"/>
            <a:r>
              <a:rPr lang="nl-BE" sz="1700" dirty="0"/>
              <a:t>Moeilijk maar doenbaar (zie digitale technieken 3)</a:t>
            </a:r>
          </a:p>
          <a:p>
            <a:pPr lvl="1"/>
            <a:endParaRPr lang="nl-BE" sz="1700" dirty="0"/>
          </a:p>
          <a:p>
            <a:r>
              <a:rPr lang="nl-BE" dirty="0"/>
              <a:t>Via hogere programmeertaal (bv C#)</a:t>
            </a:r>
          </a:p>
          <a:p>
            <a:pPr lvl="1"/>
            <a:r>
              <a:rPr lang="nl-BE" sz="1700" dirty="0"/>
              <a:t>Zie dit </a:t>
            </a:r>
            <a:r>
              <a:rPr lang="nl-BE" sz="1700" dirty="0" err="1"/>
              <a:t>olod</a:t>
            </a:r>
            <a:r>
              <a:rPr lang="nl-BE" sz="1700" dirty="0"/>
              <a:t>!</a:t>
            </a:r>
          </a:p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901D52-5BC2-4D1E-948D-37DEB6028320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6027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901D52-5BC2-4D1E-948D-37DEB6028320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38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19664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CSC.EXE = compiler</a:t>
            </a:r>
          </a:p>
          <a:p>
            <a:endParaRPr lang="nl-BE" dirty="0"/>
          </a:p>
          <a:p>
            <a:r>
              <a:rPr lang="nl-BE" dirty="0"/>
              <a:t>C:\Windows\Microsoft.NET\Framework\v4.0.30319 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901D52-5BC2-4D1E-948D-37DEB6028320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41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93510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92BA4A1-4567-4FD7-B183-077264A45F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8DEADD82-5479-42E5-A677-18A9A88347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5FBFEBFF-56A6-40EF-B3F0-6D5A2D2996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A6142-F57B-48C8-97F4-E016AC358AB9}" type="datetime1">
              <a:rPr lang="nl-BE" smtClean="0"/>
              <a:t>23/09/2019</a:t>
            </a:fld>
            <a:endParaRPr lang="nl-BE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207495A7-DE5B-4522-81BD-059E45EEDB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/>
              <a:t>Programmeren in C#</a:t>
            </a:r>
            <a:endParaRPr lang="nl-BE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CDC7672E-E6E6-4028-A327-593FA1E41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A62353-F7CD-46ED-8877-B27D0E33FCF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924845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072B5DD-586A-4E93-A004-E3858C4CA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7C9B1257-83E6-4DF0-9B7A-1106E67209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D4248C6-85B9-4634-ABE3-0D67960309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B9A890-CB95-4A02-8EA4-7544B08DB4E2}" type="datetime1">
              <a:rPr lang="nl-BE" smtClean="0"/>
              <a:t>23/09/2019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91F77599-7F3B-45D8-B476-3C6772EAC4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/>
              <a:t>Programmeren in C#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88F4E22D-64D1-4C81-A6F9-6CCB137F78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A62353-F7CD-46ED-8877-B27D0E33FCF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870350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740E01A5-A6B0-4A47-A84D-17D3B48DCE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901CB498-25A6-439F-9D4C-DFB423E537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7C7AFA28-E0AF-48E7-9B37-CCA9FFFC8E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3D1D9F-4518-4980-9C0D-8EB7894ABDE4}" type="datetime1">
              <a:rPr lang="nl-BE" smtClean="0"/>
              <a:t>23/09/2019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FC8D9FD-D30F-4DF1-B4B3-3E48EBA790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/>
              <a:t>Programmeren in C#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ADF7A134-6D5C-4D25-A549-6B5039FA9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A62353-F7CD-46ED-8877-B27D0E33FCF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47321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C0951FF-94CF-47BB-81CC-446DA5777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7683CD5-D9CF-468D-BB93-E4DBE5C195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F514675E-32A0-4B95-81EC-B401BC253D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F7167-EA82-4644-8F88-C53816572F96}" type="datetime1">
              <a:rPr lang="nl-BE" smtClean="0"/>
              <a:t>23/09/2019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B7A2BF95-8489-4AF0-BCAB-1780AAC1F2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/>
              <a:t>Programmeren in C#</a:t>
            </a:r>
            <a:endParaRPr lang="nl-BE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17E08549-917F-4BB5-8FE9-E75F1C1C8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A62353-F7CD-46ED-8877-B27D0E33FCF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775075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3CBFC7B-7833-4B2E-839F-296D0DFFA5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4A1F527B-FCDC-4EB3-A13B-06511EB487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099B58FD-EE0B-4DD6-93B7-49CADA8863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93B68-E771-4EAB-BD5A-988B3BCEC1C4}" type="datetime1">
              <a:rPr lang="nl-BE" smtClean="0"/>
              <a:t>23/09/2019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E97F81A5-1783-445C-BA17-503F27086C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/>
              <a:t>Programmeren in C#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DCD87910-F51F-48B3-9EA7-F5B4E8318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A62353-F7CD-46ED-8877-B27D0E33FCF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440321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194E3B-7CB7-46EA-816E-76C19D8B82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DCFB01D-BF2A-4C28-A7DA-74363E83C56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8881AD6D-41D1-42DC-8A88-30A62132CB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1D81D5E5-1407-43AC-A9F6-7F4710690F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1FA05-B5D2-497F-81AB-0906CD7F230B}" type="datetime1">
              <a:rPr lang="nl-BE" smtClean="0"/>
              <a:t>23/09/2019</a:t>
            </a:fld>
            <a:endParaRPr lang="nl-BE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C06C9AAD-1007-4DEE-956A-24B9E47201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/>
              <a:t>Programmeren in C#</a:t>
            </a:r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4FF0B051-1C83-4345-AAB8-A775CBF3AC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A62353-F7CD-46ED-8877-B27D0E33FCF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589694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2DBC7E6-2CCC-46B5-975F-495846F93F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5BFC03AF-5EF3-4F21-804C-E42551415F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B2CDA13F-96DF-4887-B19E-91D08F7EE4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B24F317C-F52A-49C5-82E4-5832AE2333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5356A20E-CB6D-4318-8AD0-492F6262430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29A3AE76-CD41-4A27-89BB-BC6357E1A4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261B88-F79F-4529-821E-344A934E6946}" type="datetime1">
              <a:rPr lang="nl-BE" smtClean="0"/>
              <a:t>23/09/2019</a:t>
            </a:fld>
            <a:endParaRPr lang="nl-BE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687A821A-D6C6-4D1B-BF26-8223317ADE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/>
              <a:t>Programmeren in C#</a:t>
            </a:r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0881EDD3-FD1D-45A9-AC6C-F288386FE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A62353-F7CD-46ED-8877-B27D0E33FCF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232993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600AAA-6A9C-44CC-ACE7-44A629F6D2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C6218219-6903-44F6-91E3-380DE23F2C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6FFD9-A9CE-4423-9581-2A56F0092606}" type="datetime1">
              <a:rPr lang="nl-BE" smtClean="0"/>
              <a:t>23/09/2019</a:t>
            </a:fld>
            <a:endParaRPr lang="nl-BE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78DB572E-4782-4046-B049-614D7F609B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/>
              <a:t>Programmeren in C#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92DEFF6E-4B3C-4BE7-89BF-44C6A749C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A62353-F7CD-46ED-8877-B27D0E33FCF8}" type="slidenum">
              <a:rPr lang="nl-BE" smtClean="0"/>
              <a:t>‹nr.›</a:t>
            </a:fld>
            <a:endParaRPr lang="nl-BE"/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85B22393-6B40-4366-97FE-D12730D4A43B}"/>
              </a:ext>
            </a:extLst>
          </p:cNvPr>
          <p:cNvSpPr/>
          <p:nvPr userDrawn="1"/>
        </p:nvSpPr>
        <p:spPr>
          <a:xfrm>
            <a:off x="10032440" y="-233248"/>
            <a:ext cx="3264361" cy="186204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algn="ctr" defTabSz="914400" rtl="0" eaLnBrk="1" latinLnBrk="0" hangingPunct="1"/>
            <a:r>
              <a:rPr lang="nl-NL" sz="11500" b="1" kern="1200" cap="none" spc="150" dirty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rPr>
              <a:t>#</a:t>
            </a:r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A83EB732-F95D-47D2-8403-A6D314F976C3}"/>
              </a:ext>
            </a:extLst>
          </p:cNvPr>
          <p:cNvSpPr/>
          <p:nvPr userDrawn="1"/>
        </p:nvSpPr>
        <p:spPr>
          <a:xfrm>
            <a:off x="9238408" y="-803215"/>
            <a:ext cx="2976331" cy="221599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/>
            <a:r>
              <a:rPr lang="nl-NL" sz="13800" b="1" cap="none" spc="150" dirty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41899458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F4FD94B4-7B0B-4D5E-96D9-DD939D8805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96331C-B12C-4B5E-A588-AEBE791B8080}" type="datetime1">
              <a:rPr lang="nl-BE" smtClean="0"/>
              <a:t>23/09/2019</a:t>
            </a:fld>
            <a:endParaRPr lang="nl-BE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404F9082-7691-4F58-8D75-BDD8DAF50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/>
              <a:t>Programmeren in C#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B7697D75-F1E2-41EB-9AB8-94AAE99FBD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A62353-F7CD-46ED-8877-B27D0E33FCF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447582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60E289-99DA-421E-A1FE-028FFD164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5F771F5-12BA-4926-9E37-46E1504960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F237D55F-9174-4F36-83AE-B8ADA1E715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8334923E-EF70-4094-9362-7891509D8B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DA2E80-F5AF-4838-8E2B-93B8353DFA07}" type="datetime1">
              <a:rPr lang="nl-BE" smtClean="0"/>
              <a:t>23/09/2019</a:t>
            </a:fld>
            <a:endParaRPr lang="nl-BE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6769824C-A131-4C56-9F95-5AC5EF53DA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/>
              <a:t>Programmeren in C#</a:t>
            </a:r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5DC0B3E6-619F-4358-B498-0105410441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A62353-F7CD-46ED-8877-B27D0E33FCF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681050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DF7973E-1415-45F2-B794-618A16D74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0438108D-35FC-4BE1-B138-C9379F57B1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BE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DA875E65-32CB-434A-BE0B-C09B1D36BB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1728FA3B-C03C-4189-8429-DCEAAA0784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0660AB-DEF8-4F0D-B084-808191304D25}" type="datetime1">
              <a:rPr lang="nl-BE" smtClean="0"/>
              <a:t>23/09/2019</a:t>
            </a:fld>
            <a:endParaRPr lang="nl-BE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20960E24-ABE3-423A-84B9-E83BE7D35E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/>
              <a:t>Programmeren in C#</a:t>
            </a:r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037AF7E3-0DE6-49E9-B506-DFD43A1D37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A62353-F7CD-46ED-8877-B27D0E33FCF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058852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51073A97-4605-425A-89E1-6240E132D3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E1B5B8BF-1A0A-4A00-A4F2-51F59ACC99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187F8D25-496D-44BD-AEF9-AC11865918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71A349-F1E9-4BB9-BDF1-40D376A3D129}" type="datetime1">
              <a:rPr lang="nl-BE" smtClean="0"/>
              <a:t>23/09/2019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7A2EFA16-EEA4-476C-8B1A-198354ECA9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nl-BE" dirty="0"/>
              <a:t>Programming </a:t>
            </a:r>
            <a:r>
              <a:rPr lang="nl-BE" dirty="0" err="1"/>
              <a:t>Principles</a:t>
            </a:r>
            <a:endParaRPr lang="nl-BE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7F09B5B8-5D2C-47DB-9E78-8FE5C9E535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A62353-F7CD-46ED-8877-B27D0E33FCF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998374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://www.bestprogramminglanguagefor.me/why-learn-c-sharp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://www.bestprogramminglanguagefor.me/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jpeg"/><Relationship Id="rId5" Type="http://schemas.openxmlformats.org/officeDocument/2006/relationships/image" Target="../media/image37.png"/><Relationship Id="rId4" Type="http://schemas.openxmlformats.org/officeDocument/2006/relationships/image" Target="../media/image36.jpe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3" Type="http://schemas.openxmlformats.org/officeDocument/2006/relationships/hyperlink" Target="http://msdn.microsoft.com/en-us/library/dk1507sz(VS.71).aspx" TargetMode="External"/><Relationship Id="rId18" Type="http://schemas.openxmlformats.org/officeDocument/2006/relationships/hyperlink" Target="http://msdn.microsoft.com/en-us/library/adbctzc4(VS.71).aspx" TargetMode="External"/><Relationship Id="rId26" Type="http://schemas.openxmlformats.org/officeDocument/2006/relationships/hyperlink" Target="http://msdn.microsoft.com/en-us/library/b1e65aza(VS.71).aspx" TargetMode="External"/><Relationship Id="rId39" Type="http://schemas.openxmlformats.org/officeDocument/2006/relationships/hyperlink" Target="http://msdn.microsoft.com/en-us/library/a569z7k8(VS.71).aspx" TargetMode="External"/><Relationship Id="rId21" Type="http://schemas.openxmlformats.org/officeDocument/2006/relationships/hyperlink" Target="http://msdn.microsoft.com/en-us/library/eahhcxk2(VS.71).aspx" TargetMode="External"/><Relationship Id="rId34" Type="http://schemas.openxmlformats.org/officeDocument/2006/relationships/hyperlink" Target="http://msdn.microsoft.com/en-us/library/bcd5672a(VS.71).aspx" TargetMode="External"/><Relationship Id="rId42" Type="http://schemas.openxmlformats.org/officeDocument/2006/relationships/hyperlink" Target="http://msdn.microsoft.com/en-us/library/acdd6hb7(VS.71).aspx" TargetMode="External"/><Relationship Id="rId47" Type="http://schemas.openxmlformats.org/officeDocument/2006/relationships/hyperlink" Target="http://msdn.microsoft.com/en-us/library/cbf1574z(VS.71).aspx" TargetMode="External"/><Relationship Id="rId50" Type="http://schemas.openxmlformats.org/officeDocument/2006/relationships/hyperlink" Target="http://msdn.microsoft.com/en-us/library/zhdeatwt(VS.71).aspx" TargetMode="External"/><Relationship Id="rId55" Type="http://schemas.openxmlformats.org/officeDocument/2006/relationships/hyperlink" Target="http://msdn.microsoft.com/en-us/library/87d83y5b(VS.71).aspx" TargetMode="External"/><Relationship Id="rId63" Type="http://schemas.openxmlformats.org/officeDocument/2006/relationships/hyperlink" Target="http://msdn.microsoft.com/en-us/library/scekt9xw(VS.71).aspx" TargetMode="External"/><Relationship Id="rId68" Type="http://schemas.openxmlformats.org/officeDocument/2006/relationships/hyperlink" Target="http://msdn.microsoft.com/en-us/library/cx9s2sy4(VS.71).aspx" TargetMode="External"/><Relationship Id="rId7" Type="http://schemas.openxmlformats.org/officeDocument/2006/relationships/hyperlink" Target="http://msdn.microsoft.com/en-us/library/xhbhezf4(VS.71).aspx" TargetMode="External"/><Relationship Id="rId71" Type="http://schemas.openxmlformats.org/officeDocument/2006/relationships/hyperlink" Target="http://msdn.microsoft.com/en-us/library/sbbt4032(VS.71).aspx" TargetMode="External"/><Relationship Id="rId2" Type="http://schemas.openxmlformats.org/officeDocument/2006/relationships/hyperlink" Target="http://msdn.microsoft.com/en-us/library/sf985hc5(VS.71).aspx" TargetMode="External"/><Relationship Id="rId16" Type="http://schemas.openxmlformats.org/officeDocument/2006/relationships/hyperlink" Target="http://msdn.microsoft.com/en-us/library/s53ehcz3(VS.71).aspx" TargetMode="External"/><Relationship Id="rId29" Type="http://schemas.openxmlformats.org/officeDocument/2006/relationships/hyperlink" Target="http://msdn.microsoft.com/en-us/library/ch45axte(VS.71).aspx" TargetMode="External"/><Relationship Id="rId11" Type="http://schemas.openxmlformats.org/officeDocument/2006/relationships/hyperlink" Target="http://msdn.microsoft.com/en-us/library/e59b22c5(VS.71).aspx" TargetMode="External"/><Relationship Id="rId24" Type="http://schemas.openxmlformats.org/officeDocument/2006/relationships/hyperlink" Target="http://msdn.microsoft.com/en-us/library/ebca9ah3(VS.71).aspx" TargetMode="External"/><Relationship Id="rId32" Type="http://schemas.openxmlformats.org/officeDocument/2006/relationships/hyperlink" Target="http://msdn.microsoft.com/en-us/library/x9h8tsay(VS.71).aspx" TargetMode="External"/><Relationship Id="rId37" Type="http://schemas.openxmlformats.org/officeDocument/2006/relationships/hyperlink" Target="http://msdn.microsoft.com/en-us/library/13940fs2(VS.71).aspx" TargetMode="External"/><Relationship Id="rId40" Type="http://schemas.openxmlformats.org/officeDocument/2006/relationships/hyperlink" Target="http://msdn.microsoft.com/en-us/library/0b0thckt(VS.71).aspx" TargetMode="External"/><Relationship Id="rId45" Type="http://schemas.openxmlformats.org/officeDocument/2006/relationships/hyperlink" Target="http://msdn.microsoft.com/en-us/library/z5z9kes2(VS.71).aspx" TargetMode="External"/><Relationship Id="rId53" Type="http://schemas.openxmlformats.org/officeDocument/2006/relationships/hyperlink" Target="http://msdn.microsoft.com/en-us/library/d86he86x(VS.71).aspx" TargetMode="External"/><Relationship Id="rId58" Type="http://schemas.openxmlformats.org/officeDocument/2006/relationships/hyperlink" Target="http://msdn.microsoft.com/en-us/library/900fyy8e(VS.71).aspx" TargetMode="External"/><Relationship Id="rId66" Type="http://schemas.openxmlformats.org/officeDocument/2006/relationships/hyperlink" Target="http://msdn.microsoft.com/en-us/library/678hzkk9(VS.71).aspx" TargetMode="External"/><Relationship Id="rId74" Type="http://schemas.openxmlformats.org/officeDocument/2006/relationships/hyperlink" Target="http://msdn.microsoft.com/en-us/library/x53a06bb(VS.71).aspx" TargetMode="External"/><Relationship Id="rId5" Type="http://schemas.openxmlformats.org/officeDocument/2006/relationships/hyperlink" Target="http://msdn.microsoft.com/en-us/library/ah19swz4(VS.71).aspx" TargetMode="External"/><Relationship Id="rId15" Type="http://schemas.openxmlformats.org/officeDocument/2006/relationships/hyperlink" Target="http://msdn.microsoft.com/en-us/library/67bxt5ee(VS.71).aspx" TargetMode="External"/><Relationship Id="rId23" Type="http://schemas.openxmlformats.org/officeDocument/2006/relationships/hyperlink" Target="http://msdn.microsoft.com/en-us/library/f58wzh21(VS.71).aspx" TargetMode="External"/><Relationship Id="rId28" Type="http://schemas.openxmlformats.org/officeDocument/2006/relationships/hyperlink" Target="http://msdn.microsoft.com/en-us/library/58918ffs(VS.71).aspx" TargetMode="External"/><Relationship Id="rId36" Type="http://schemas.openxmlformats.org/officeDocument/2006/relationships/hyperlink" Target="http://msdn.microsoft.com/en-us/library/74b4xzyw(VS.71).aspx" TargetMode="External"/><Relationship Id="rId49" Type="http://schemas.openxmlformats.org/officeDocument/2006/relationships/hyperlink" Target="http://msdn.microsoft.com/en-us/library/1h3swy84(VS.71).aspx" TargetMode="External"/><Relationship Id="rId57" Type="http://schemas.openxmlformats.org/officeDocument/2006/relationships/hyperlink" Target="http://msdn.microsoft.com/en-us/library/x13ttww7(VS.71).aspx" TargetMode="External"/><Relationship Id="rId61" Type="http://schemas.openxmlformats.org/officeDocument/2006/relationships/hyperlink" Target="http://msdn.microsoft.com/en-us/library/yah0tteb(VS.71).aspx" TargetMode="External"/><Relationship Id="rId10" Type="http://schemas.openxmlformats.org/officeDocument/2006/relationships/hyperlink" Target="http://msdn.microsoft.com/en-us/library/hfw7t1ce(VS.71).aspx" TargetMode="External"/><Relationship Id="rId19" Type="http://schemas.openxmlformats.org/officeDocument/2006/relationships/hyperlink" Target="http://msdn.microsoft.com/en-us/library/zwc8s4fz(VS.71).aspx" TargetMode="External"/><Relationship Id="rId31" Type="http://schemas.openxmlformats.org/officeDocument/2006/relationships/hyperlink" Target="http://msdn.microsoft.com/en-us/library/x0sksh43(VS.71).aspx" TargetMode="External"/><Relationship Id="rId44" Type="http://schemas.openxmlformats.org/officeDocument/2006/relationships/hyperlink" Target="http://msdn.microsoft.com/en-us/library/e6w8fe1b(VS.71).aspx" TargetMode="External"/><Relationship Id="rId52" Type="http://schemas.openxmlformats.org/officeDocument/2006/relationships/hyperlink" Target="http://msdn.microsoft.com/en-us/library/5kzh1b5w(VS.71).aspx" TargetMode="External"/><Relationship Id="rId60" Type="http://schemas.openxmlformats.org/officeDocument/2006/relationships/hyperlink" Target="http://msdn.microsoft.com/en-us/library/ybs77ex4(VS.71).aspx" TargetMode="External"/><Relationship Id="rId65" Type="http://schemas.openxmlformats.org/officeDocument/2006/relationships/hyperlink" Target="http://msdn.microsoft.com/en-us/library/2aeyhxcd(VS.71).aspx" TargetMode="External"/><Relationship Id="rId73" Type="http://schemas.openxmlformats.org/officeDocument/2006/relationships/hyperlink" Target="http://msdn.microsoft.com/en-us/library/362314fe(VS.71).aspx" TargetMode="External"/><Relationship Id="rId4" Type="http://schemas.openxmlformats.org/officeDocument/2006/relationships/hyperlink" Target="http://msdn.microsoft.com/en-us/library/51y09td4(VS.71).aspx" TargetMode="External"/><Relationship Id="rId9" Type="http://schemas.openxmlformats.org/officeDocument/2006/relationships/hyperlink" Target="http://msdn.microsoft.com/en-us/library/06tc147t(VS.71).aspx" TargetMode="External"/><Relationship Id="rId14" Type="http://schemas.openxmlformats.org/officeDocument/2006/relationships/hyperlink" Target="http://msdn.microsoft.com/en-us/library/c8f5xwh7(VS.71).aspx" TargetMode="External"/><Relationship Id="rId22" Type="http://schemas.openxmlformats.org/officeDocument/2006/relationships/hyperlink" Target="http://msdn.microsoft.com/en-us/library/5bdb6693(VS.71).aspx" TargetMode="External"/><Relationship Id="rId27" Type="http://schemas.openxmlformats.org/officeDocument/2006/relationships/hyperlink" Target="http://msdn.microsoft.com/en-us/library/w5zay9db(VS.71).aspx" TargetMode="External"/><Relationship Id="rId30" Type="http://schemas.openxmlformats.org/officeDocument/2006/relationships/hyperlink" Target="http://msdn.microsoft.com/en-us/library/st6sy9xe(VS.71).aspx" TargetMode="External"/><Relationship Id="rId35" Type="http://schemas.openxmlformats.org/officeDocument/2006/relationships/hyperlink" Target="http://msdn.microsoft.com/en-us/library/t98873t4(VS.71).aspx" TargetMode="External"/><Relationship Id="rId43" Type="http://schemas.openxmlformats.org/officeDocument/2006/relationships/hyperlink" Target="http://msdn.microsoft.com/en-us/library/chfa2zb8(VS.71).aspx" TargetMode="External"/><Relationship Id="rId48" Type="http://schemas.openxmlformats.org/officeDocument/2006/relationships/hyperlink" Target="http://msdn.microsoft.com/en-us/library/923ahwt1(VS.71).aspx" TargetMode="External"/><Relationship Id="rId56" Type="http://schemas.openxmlformats.org/officeDocument/2006/relationships/hyperlink" Target="http://msdn.microsoft.com/en-us/library/88c54tsw(VS.71).aspx" TargetMode="External"/><Relationship Id="rId64" Type="http://schemas.openxmlformats.org/officeDocument/2006/relationships/hyperlink" Target="http://msdn.microsoft.com/en-us/library/eahchzkf(VS.71).aspx" TargetMode="External"/><Relationship Id="rId69" Type="http://schemas.openxmlformats.org/officeDocument/2006/relationships/hyperlink" Target="http://msdn.microsoft.com/en-us/library/ctetwysk(VS.71).aspx" TargetMode="External"/><Relationship Id="rId8" Type="http://schemas.openxmlformats.org/officeDocument/2006/relationships/hyperlink" Target="http://msdn.microsoft.com/en-us/library/edakx9da(VS.71).aspx" TargetMode="External"/><Relationship Id="rId51" Type="http://schemas.openxmlformats.org/officeDocument/2006/relationships/hyperlink" Target="http://msdn.microsoft.com/en-us/library/364x0z75(VS.71).aspx" TargetMode="External"/><Relationship Id="rId72" Type="http://schemas.openxmlformats.org/officeDocument/2006/relationships/hyperlink" Target="http://msdn.microsoft.com/en-us/library/z2kcy19k(VS.71).aspx" TargetMode="External"/><Relationship Id="rId3" Type="http://schemas.openxmlformats.org/officeDocument/2006/relationships/hyperlink" Target="http://msdn.microsoft.com/en-us/library/8627sbea(VS.71).aspx" TargetMode="External"/><Relationship Id="rId12" Type="http://schemas.openxmlformats.org/officeDocument/2006/relationships/hyperlink" Target="http://msdn.microsoft.com/en-us/library/9kkx3h3c(VS.71).aspx" TargetMode="External"/><Relationship Id="rId17" Type="http://schemas.openxmlformats.org/officeDocument/2006/relationships/hyperlink" Target="http://msdn.microsoft.com/en-us/library/1ah5wsex(VS.71).aspx" TargetMode="External"/><Relationship Id="rId25" Type="http://schemas.openxmlformats.org/officeDocument/2006/relationships/hyperlink" Target="http://msdn.microsoft.com/en-us/library/0yd65esw(VS.71).aspx" TargetMode="External"/><Relationship Id="rId33" Type="http://schemas.openxmlformats.org/officeDocument/2006/relationships/hyperlink" Target="http://msdn.microsoft.com/en-us/library/ttw7t8t6(VS.71).aspx" TargetMode="External"/><Relationship Id="rId38" Type="http://schemas.openxmlformats.org/officeDocument/2006/relationships/hyperlink" Target="http://msdn.microsoft.com/en-us/library/yzh058ae(VS.71).aspx" TargetMode="External"/><Relationship Id="rId46" Type="http://schemas.openxmlformats.org/officeDocument/2006/relationships/hyperlink" Target="http://msdn.microsoft.com/en-us/library/14akc2c7(VS.71).aspx" TargetMode="External"/><Relationship Id="rId59" Type="http://schemas.openxmlformats.org/officeDocument/2006/relationships/hyperlink" Target="http://msdn.microsoft.com/en-us/library/7c5ka91b(VS.71).aspx" TargetMode="External"/><Relationship Id="rId67" Type="http://schemas.openxmlformats.org/officeDocument/2006/relationships/hyperlink" Target="http://msdn.microsoft.com/en-us/library/c5kehkcz(VS.71).aspx" TargetMode="External"/><Relationship Id="rId20" Type="http://schemas.openxmlformats.org/officeDocument/2006/relationships/hyperlink" Target="http://msdn.microsoft.com/en-us/library/t3c3bfhx(VS.71).aspx" TargetMode="External"/><Relationship Id="rId41" Type="http://schemas.openxmlformats.org/officeDocument/2006/relationships/hyperlink" Target="http://msdn.microsoft.com/en-us/library/5011f09h(VS.71).aspx" TargetMode="External"/><Relationship Id="rId54" Type="http://schemas.openxmlformats.org/officeDocument/2006/relationships/hyperlink" Target="http://msdn.microsoft.com/en-us/library/9fkccyh4(VS.71).aspx" TargetMode="External"/><Relationship Id="rId62" Type="http://schemas.openxmlformats.org/officeDocument/2006/relationships/hyperlink" Target="http://msdn.microsoft.com/en-us/library/370s1zax(VS.71).aspx" TargetMode="External"/><Relationship Id="rId70" Type="http://schemas.openxmlformats.org/officeDocument/2006/relationships/hyperlink" Target="http://msdn.microsoft.com/en-us/library/98f28cdx(VS.71).aspx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msdn.microsoft.com/en-us/library/cscsdfbt(VS.71).aspx" TargetMode="Externa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hyperlink" Target="https://www.mentimeter.com/s/828feb514585da396dbd915aaf20ddbd/a79335a40df5" TargetMode="Externa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gif"/><Relationship Id="rId1" Type="http://schemas.microsoft.com/office/2007/relationships/media" Target="../media/media1.gif"/><Relationship Id="rId4" Type="http://schemas.openxmlformats.org/officeDocument/2006/relationships/image" Target="../media/image50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7.jpeg"/><Relationship Id="rId7" Type="http://schemas.openxmlformats.org/officeDocument/2006/relationships/image" Target="../media/image11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7092813-D8EC-472F-8FCE-AEFE088E1F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Dienstmededelingen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94D8578-3501-4860-ADD2-C63CC77058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Maandag 30/9: inhaallabo groep 1&amp;3  (dit lokaal, 9u)</a:t>
            </a:r>
          </a:p>
          <a:p>
            <a:r>
              <a:rPr lang="nl-BE" dirty="0"/>
              <a:t>Maandag 4/11: vaardigheidsproef  </a:t>
            </a:r>
            <a:r>
              <a:rPr lang="nl-BE" dirty="0" err="1"/>
              <a:t>ipv</a:t>
            </a:r>
            <a:r>
              <a:rPr lang="nl-BE" dirty="0"/>
              <a:t> theorieles  (02.05 </a:t>
            </a:r>
            <a:r>
              <a:rPr lang="nl-BE" b="1" dirty="0"/>
              <a:t>ELL, </a:t>
            </a:r>
            <a:r>
              <a:rPr lang="nl-BE" dirty="0"/>
              <a:t>9u)</a:t>
            </a:r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D20603D2-1BF7-49B8-B4A3-6D04E83EA0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/>
              <a:t>Programmeren in C#</a:t>
            </a:r>
            <a:endParaRPr lang="nl-BE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C40E4EF2-8CF2-491C-8D9B-AB6E10C90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A62353-F7CD-46ED-8877-B27D0E33FCF8}" type="slidenum">
              <a:rPr lang="nl-BE" smtClean="0"/>
              <a:t>1</a:t>
            </a:fld>
            <a:endParaRPr lang="nl-BE"/>
          </a:p>
        </p:txBody>
      </p:sp>
      <p:pic>
        <p:nvPicPr>
          <p:cNvPr id="1026" name="Picture 2" descr="Image result for info">
            <a:extLst>
              <a:ext uri="{FF2B5EF4-FFF2-40B4-BE49-F238E27FC236}">
                <a16:creationId xmlns:a16="http://schemas.microsoft.com/office/drawing/2014/main" id="{ABEED783-C49A-4660-A4BD-4FE530C74B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0952" y="2852936"/>
            <a:ext cx="4653136" cy="4653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63454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A61A61C-1AEF-47AE-97C5-7834BDE700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nl-BE" dirty="0"/>
              <a:t>Data </a:t>
            </a:r>
            <a:r>
              <a:rPr lang="nl-BE" dirty="0" err="1"/>
              <a:t>vs</a:t>
            </a:r>
            <a:r>
              <a:rPr lang="nl-BE" dirty="0"/>
              <a:t> Information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0F6F0807-9BE3-45E6-A0C5-039058652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E8A62353-F7CD-46ED-8877-B27D0E33FCF8}" type="slidenum">
              <a:rPr lang="nl-BE" smtClean="0"/>
              <a:pPr>
                <a:spcAft>
                  <a:spcPts val="600"/>
                </a:spcAft>
              </a:pPr>
              <a:t>10</a:t>
            </a:fld>
            <a:endParaRPr lang="nl-BE"/>
          </a:p>
        </p:txBody>
      </p:sp>
      <p:graphicFrame>
        <p:nvGraphicFramePr>
          <p:cNvPr id="7" name="Tijdelijke aanduiding voor inhoud 2">
            <a:extLst>
              <a:ext uri="{FF2B5EF4-FFF2-40B4-BE49-F238E27FC236}">
                <a16:creationId xmlns:a16="http://schemas.microsoft.com/office/drawing/2014/main" id="{4BE2112B-14B3-4D65-B0FB-B55128EEE18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61583894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308015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68A4132F-DEC6-4332-A00C-A11AD4519B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http://jgollner.typepad.com/.a/6a00e54f8d091388330133f1fd373e970b-800wi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985" y="1993803"/>
            <a:ext cx="4260814" cy="3689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64965EAE-E41A-435F-B993-07E824B6C9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" y="0"/>
            <a:ext cx="7539895" cy="6858000"/>
          </a:xfrm>
          <a:custGeom>
            <a:avLst/>
            <a:gdLst>
              <a:gd name="connsiteX0" fmla="*/ 7539895 w 7539895"/>
              <a:gd name="connsiteY0" fmla="*/ 6858000 h 6858000"/>
              <a:gd name="connsiteX1" fmla="*/ 0 w 7539895"/>
              <a:gd name="connsiteY1" fmla="*/ 6858000 h 6858000"/>
              <a:gd name="connsiteX2" fmla="*/ 0 w 7539895"/>
              <a:gd name="connsiteY2" fmla="*/ 0 h 6858000"/>
              <a:gd name="connsiteX3" fmla="*/ 4363741 w 753989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39895" h="6858000">
                <a:moveTo>
                  <a:pt x="753989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4363741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152F8994-E6D4-4311-9548-C3607BC436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7092985" cy="6858000"/>
          </a:xfrm>
          <a:custGeom>
            <a:avLst/>
            <a:gdLst>
              <a:gd name="connsiteX0" fmla="*/ 7092985 w 7092985"/>
              <a:gd name="connsiteY0" fmla="*/ 6858000 h 6858000"/>
              <a:gd name="connsiteX1" fmla="*/ 0 w 7092985"/>
              <a:gd name="connsiteY1" fmla="*/ 6858000 h 6858000"/>
              <a:gd name="connsiteX2" fmla="*/ 0 w 7092985"/>
              <a:gd name="connsiteY2" fmla="*/ 0 h 6858000"/>
              <a:gd name="connsiteX3" fmla="*/ 3916831 w 709298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92985" h="6858000">
                <a:moveTo>
                  <a:pt x="709298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3916831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5529943" cy="1325563"/>
          </a:xfrm>
        </p:spPr>
        <p:txBody>
          <a:bodyPr>
            <a:normAutofit/>
          </a:bodyPr>
          <a:lstStyle/>
          <a:p>
            <a:r>
              <a:rPr lang="nl-BE" dirty="0"/>
              <a:t>Opgelet: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4128169" cy="3399518"/>
          </a:xfrm>
        </p:spPr>
        <p:txBody>
          <a:bodyPr>
            <a:normAutofit/>
          </a:bodyPr>
          <a:lstStyle/>
          <a:p>
            <a:r>
              <a:rPr lang="nl-BE" sz="2000" dirty="0">
                <a:latin typeface="Coolvetica" pitchFamily="2" charset="0"/>
              </a:rPr>
              <a:t>Data kan verschillende dingen betekenen, het hangt er maar van af hoe jij of je programma beslist om deze te interpreteren.</a:t>
            </a:r>
          </a:p>
          <a:p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38310374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Data en informatie voorbeeld</a:t>
            </a:r>
          </a:p>
        </p:txBody>
      </p:sp>
      <p:sp>
        <p:nvSpPr>
          <p:cNvPr id="26627" name="Tijdelijke aanduiding voor inhoud 2"/>
          <p:cNvSpPr>
            <a:spLocks noGrp="1"/>
          </p:cNvSpPr>
          <p:nvPr>
            <p:ph idx="1"/>
          </p:nvPr>
        </p:nvSpPr>
        <p:spPr>
          <a:xfrm>
            <a:off x="609600" y="1267372"/>
            <a:ext cx="10972800" cy="4525963"/>
          </a:xfrm>
        </p:spPr>
        <p:txBody>
          <a:bodyPr>
            <a:normAutofit lnSpcReduction="10000"/>
          </a:bodyPr>
          <a:lstStyle/>
          <a:p>
            <a:pPr>
              <a:buFont typeface="Times" charset="0"/>
              <a:buNone/>
            </a:pPr>
            <a:endParaRPr lang="nl-BE" u="sng" dirty="0"/>
          </a:p>
          <a:p>
            <a:pPr>
              <a:buFont typeface="Times" charset="0"/>
              <a:buNone/>
            </a:pPr>
            <a:r>
              <a:rPr lang="nl-BE" dirty="0"/>
              <a:t>	</a:t>
            </a:r>
            <a:r>
              <a:rPr lang="nl-BE" sz="2800" b="1" dirty="0">
                <a:latin typeface="Coolvetica" pitchFamily="2" charset="0"/>
              </a:rPr>
              <a:t>Data</a:t>
            </a:r>
            <a:r>
              <a:rPr lang="nl-BE" sz="2800" dirty="0">
                <a:latin typeface="Coolvetica" pitchFamily="2" charset="0"/>
              </a:rPr>
              <a:t>:	1001101000</a:t>
            </a:r>
          </a:p>
          <a:p>
            <a:pPr>
              <a:buFont typeface="Times" charset="0"/>
              <a:buNone/>
            </a:pPr>
            <a:endParaRPr lang="nl-BE" sz="2800" dirty="0">
              <a:latin typeface="Coolvetica" pitchFamily="2" charset="0"/>
            </a:endParaRPr>
          </a:p>
          <a:p>
            <a:pPr>
              <a:buFont typeface="Times" charset="0"/>
              <a:buNone/>
            </a:pPr>
            <a:r>
              <a:rPr lang="nl-BE" sz="2800" dirty="0">
                <a:latin typeface="Coolvetica" pitchFamily="2" charset="0"/>
              </a:rPr>
              <a:t>	</a:t>
            </a:r>
            <a:r>
              <a:rPr lang="nl-BE" sz="2800" b="1" dirty="0">
                <a:latin typeface="Coolvetica" pitchFamily="2" charset="0"/>
              </a:rPr>
              <a:t>Informatie</a:t>
            </a:r>
            <a:r>
              <a:rPr lang="nl-BE" sz="2800" dirty="0">
                <a:latin typeface="Coolvetica" pitchFamily="2" charset="0"/>
              </a:rPr>
              <a:t> , zou o.a. kunnen zijn:</a:t>
            </a:r>
          </a:p>
          <a:p>
            <a:pPr>
              <a:buFont typeface="Times" charset="0"/>
              <a:buNone/>
            </a:pPr>
            <a:r>
              <a:rPr lang="nl-BE" sz="2800" dirty="0">
                <a:latin typeface="Coolvetica" pitchFamily="2" charset="0"/>
              </a:rPr>
              <a:t>			Het getal 268 binair</a:t>
            </a:r>
          </a:p>
          <a:p>
            <a:pPr>
              <a:buFont typeface="Times" charset="0"/>
              <a:buNone/>
            </a:pPr>
            <a:r>
              <a:rPr lang="nl-BE" sz="2800" dirty="0">
                <a:latin typeface="Coolvetica" pitchFamily="2" charset="0"/>
              </a:rPr>
              <a:t>			Het ASCII-symbool: ♀    </a:t>
            </a:r>
          </a:p>
          <a:p>
            <a:pPr>
              <a:buFont typeface="Times" charset="0"/>
              <a:buNone/>
            </a:pPr>
            <a:r>
              <a:rPr lang="nl-BE" sz="2800" dirty="0">
                <a:latin typeface="Coolvetica" pitchFamily="2" charset="0"/>
              </a:rPr>
              <a:t>			Een deel van een binaire tekening:</a:t>
            </a:r>
          </a:p>
          <a:p>
            <a:pPr>
              <a:buFont typeface="Times" charset="0"/>
              <a:buNone/>
            </a:pPr>
            <a:r>
              <a:rPr lang="nl-BE" sz="2800" dirty="0">
                <a:latin typeface="Coolvetica" pitchFamily="2" charset="0"/>
              </a:rPr>
              <a:t>			</a:t>
            </a:r>
          </a:p>
          <a:p>
            <a:pPr>
              <a:buFont typeface="Times" charset="0"/>
              <a:buNone/>
            </a:pPr>
            <a:r>
              <a:rPr lang="nl-BE" sz="2800" dirty="0">
                <a:latin typeface="Coolvetica" pitchFamily="2" charset="0"/>
              </a:rPr>
              <a:t>			Etc . </a:t>
            </a:r>
          </a:p>
          <a:p>
            <a:endParaRPr lang="nl-BE" sz="2800" dirty="0">
              <a:latin typeface="Coolvetica" pitchFamily="2" charset="0"/>
            </a:endParaRPr>
          </a:p>
        </p:txBody>
      </p:sp>
      <p:grpSp>
        <p:nvGrpSpPr>
          <p:cNvPr id="2" name="Groep 17"/>
          <p:cNvGrpSpPr>
            <a:grpSpLocks/>
          </p:cNvGrpSpPr>
          <p:nvPr/>
        </p:nvGrpSpPr>
        <p:grpSpPr bwMode="auto">
          <a:xfrm>
            <a:off x="7752184" y="4076373"/>
            <a:ext cx="2863850" cy="298450"/>
            <a:chOff x="5691188" y="3516313"/>
            <a:chExt cx="2863850" cy="298450"/>
          </a:xfrm>
        </p:grpSpPr>
        <p:sp>
          <p:nvSpPr>
            <p:cNvPr id="33801" name="Rechthoek 8"/>
            <p:cNvSpPr>
              <a:spLocks noChangeArrowheads="1"/>
            </p:cNvSpPr>
            <p:nvPr/>
          </p:nvSpPr>
          <p:spPr bwMode="auto">
            <a:xfrm>
              <a:off x="6726238" y="3516313"/>
              <a:ext cx="268287" cy="298450"/>
            </a:xfrm>
            <a:prstGeom prst="rect">
              <a:avLst/>
            </a:prstGeom>
            <a:solidFill>
              <a:schemeClr val="tx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33802" name="Rechthoek 4"/>
            <p:cNvSpPr>
              <a:spLocks noChangeArrowheads="1"/>
            </p:cNvSpPr>
            <p:nvPr/>
          </p:nvSpPr>
          <p:spPr bwMode="auto">
            <a:xfrm>
              <a:off x="5691188" y="3516313"/>
              <a:ext cx="268287" cy="298450"/>
            </a:xfrm>
            <a:prstGeom prst="rect">
              <a:avLst/>
            </a:prstGeom>
            <a:solidFill>
              <a:schemeClr val="tx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33803" name="Rechthoek 5"/>
            <p:cNvSpPr>
              <a:spLocks noChangeArrowheads="1"/>
            </p:cNvSpPr>
            <p:nvPr/>
          </p:nvSpPr>
          <p:spPr bwMode="auto">
            <a:xfrm>
              <a:off x="5954713" y="3516313"/>
              <a:ext cx="266700" cy="298450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33804" name="Rechthoek 6"/>
            <p:cNvSpPr>
              <a:spLocks noChangeArrowheads="1"/>
            </p:cNvSpPr>
            <p:nvPr/>
          </p:nvSpPr>
          <p:spPr bwMode="auto">
            <a:xfrm>
              <a:off x="6221413" y="3516313"/>
              <a:ext cx="268287" cy="298450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33805" name="Rechthoek 7"/>
            <p:cNvSpPr>
              <a:spLocks noChangeArrowheads="1"/>
            </p:cNvSpPr>
            <p:nvPr/>
          </p:nvSpPr>
          <p:spPr bwMode="auto">
            <a:xfrm>
              <a:off x="6473825" y="3516313"/>
              <a:ext cx="268288" cy="298450"/>
            </a:xfrm>
            <a:prstGeom prst="rect">
              <a:avLst/>
            </a:prstGeom>
            <a:solidFill>
              <a:schemeClr val="tx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33806" name="Rechthoek 9"/>
            <p:cNvSpPr>
              <a:spLocks noChangeArrowheads="1"/>
            </p:cNvSpPr>
            <p:nvPr/>
          </p:nvSpPr>
          <p:spPr bwMode="auto">
            <a:xfrm>
              <a:off x="6999288" y="3516313"/>
              <a:ext cx="268287" cy="298450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33807" name="Rechthoek 10"/>
            <p:cNvSpPr>
              <a:spLocks noChangeArrowheads="1"/>
            </p:cNvSpPr>
            <p:nvPr/>
          </p:nvSpPr>
          <p:spPr bwMode="auto">
            <a:xfrm>
              <a:off x="7242175" y="3516313"/>
              <a:ext cx="266700" cy="298450"/>
            </a:xfrm>
            <a:prstGeom prst="rect">
              <a:avLst/>
            </a:prstGeom>
            <a:solidFill>
              <a:schemeClr val="tx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33808" name="Rechthoek 11"/>
            <p:cNvSpPr>
              <a:spLocks noChangeArrowheads="1"/>
            </p:cNvSpPr>
            <p:nvPr/>
          </p:nvSpPr>
          <p:spPr bwMode="auto">
            <a:xfrm>
              <a:off x="7494588" y="3516313"/>
              <a:ext cx="266700" cy="298450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33809" name="Rechthoek 12"/>
            <p:cNvSpPr>
              <a:spLocks noChangeArrowheads="1"/>
            </p:cNvSpPr>
            <p:nvPr/>
          </p:nvSpPr>
          <p:spPr bwMode="auto">
            <a:xfrm>
              <a:off x="7756525" y="3516313"/>
              <a:ext cx="268288" cy="298450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33810" name="Rechthoek 13"/>
            <p:cNvSpPr>
              <a:spLocks noChangeArrowheads="1"/>
            </p:cNvSpPr>
            <p:nvPr/>
          </p:nvSpPr>
          <p:spPr bwMode="auto">
            <a:xfrm>
              <a:off x="8024813" y="3516313"/>
              <a:ext cx="268287" cy="298450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33811" name="Rechthoek 14"/>
            <p:cNvSpPr>
              <a:spLocks noChangeArrowheads="1"/>
            </p:cNvSpPr>
            <p:nvPr/>
          </p:nvSpPr>
          <p:spPr bwMode="auto">
            <a:xfrm>
              <a:off x="8286750" y="3516313"/>
              <a:ext cx="268288" cy="298450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</p:grpSp>
      <p:sp>
        <p:nvSpPr>
          <p:cNvPr id="20" name="Tekstvak 19"/>
          <p:cNvSpPr txBox="1">
            <a:spLocks noChangeArrowheads="1"/>
          </p:cNvSpPr>
          <p:nvPr/>
        </p:nvSpPr>
        <p:spPr bwMode="auto">
          <a:xfrm>
            <a:off x="2505868" y="5766912"/>
            <a:ext cx="7448550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r>
              <a:rPr lang="nl-BE" sz="2800" dirty="0">
                <a:solidFill>
                  <a:srgbClr val="FF0000"/>
                </a:solidFill>
                <a:latin typeface="Coolvetica" pitchFamily="2" charset="0"/>
              </a:rPr>
              <a:t>Kortom: Jij als programmeur bepaalt waarvoor de data staat!</a:t>
            </a:r>
          </a:p>
        </p:txBody>
      </p:sp>
    </p:spTree>
    <p:extLst>
      <p:ext uri="{BB962C8B-B14F-4D97-AF65-F5344CB8AC3E}">
        <p14:creationId xmlns:p14="http://schemas.microsoft.com/office/powerpoint/2010/main" val="2368281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045368" y="2043663"/>
            <a:ext cx="6105194" cy="203105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Programmeren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3045368" y="4074718"/>
            <a:ext cx="6105194" cy="682079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endParaRPr lang="en-US" sz="2400" kern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>
          <a:xfrm>
            <a:off x="10825930" y="6223702"/>
            <a:ext cx="570728" cy="31406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E8A62353-F7CD-46ED-8877-B27D0E33FCF8}" type="slidenum">
              <a:rPr lang="en-US" sz="1000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13</a:t>
            </a:fld>
            <a:endParaRPr lang="en-US" sz="100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27063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E90FE06-30D0-424C-9FDA-9BDF10822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nl-BE">
                <a:solidFill>
                  <a:schemeClr val="accent1"/>
                </a:solidFill>
              </a:rPr>
              <a:t>Wat is een programma?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CC47737-26A2-45C5-9FFE-E901029D7F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r>
              <a:rPr lang="nl-BE" sz="2400">
                <a:latin typeface="Coolvetica" pitchFamily="2" charset="0"/>
              </a:rPr>
              <a:t>“A computer program is a </a:t>
            </a:r>
            <a:r>
              <a:rPr lang="nl-BE" sz="2400" u="sng">
                <a:latin typeface="Coolvetica" pitchFamily="2" charset="0"/>
              </a:rPr>
              <a:t>set of instructions </a:t>
            </a:r>
            <a:r>
              <a:rPr lang="nl-BE" sz="2400">
                <a:latin typeface="Coolvetica" pitchFamily="2" charset="0"/>
              </a:rPr>
              <a:t>that tells a computer what to do.”</a:t>
            </a:r>
          </a:p>
          <a:p>
            <a:endParaRPr lang="nl-BE" sz="240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B9DEB02A-E073-4796-8125-DA4731AF96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71516" y="6033479"/>
            <a:ext cx="782283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E8A62353-F7CD-46ED-8877-B27D0E33FCF8}" type="slidenum">
              <a:rPr lang="nl-BE" sz="105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14</a:t>
            </a:fld>
            <a:endParaRPr lang="nl-BE" sz="1050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3548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 dirty="0"/>
              <a:t>Computer  == DDV</a:t>
            </a:r>
          </a:p>
        </p:txBody>
      </p:sp>
      <p:sp>
        <p:nvSpPr>
          <p:cNvPr id="34821" name="Ovaal 4"/>
          <p:cNvSpPr>
            <a:spLocks noChangeArrowheads="1"/>
          </p:cNvSpPr>
          <p:nvPr/>
        </p:nvSpPr>
        <p:spPr bwMode="auto">
          <a:xfrm>
            <a:off x="2430462" y="3137695"/>
            <a:ext cx="1436688" cy="1265237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nl-BE" sz="2000"/>
              <a:t>Data</a:t>
            </a:r>
          </a:p>
        </p:txBody>
      </p:sp>
      <p:sp>
        <p:nvSpPr>
          <p:cNvPr id="34823" name="Rechthoek 7"/>
          <p:cNvSpPr>
            <a:spLocks noChangeArrowheads="1"/>
          </p:cNvSpPr>
          <p:nvPr/>
        </p:nvSpPr>
        <p:spPr bwMode="auto">
          <a:xfrm>
            <a:off x="5100638" y="3083719"/>
            <a:ext cx="2646363" cy="1446212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nl-BE" sz="2400"/>
              <a:t>Computer</a:t>
            </a:r>
          </a:p>
        </p:txBody>
      </p:sp>
      <p:sp>
        <p:nvSpPr>
          <p:cNvPr id="34824" name="PIJL-RECHTS 8"/>
          <p:cNvSpPr>
            <a:spLocks noChangeArrowheads="1"/>
          </p:cNvSpPr>
          <p:nvPr/>
        </p:nvSpPr>
        <p:spPr bwMode="auto">
          <a:xfrm>
            <a:off x="4046537" y="3626645"/>
            <a:ext cx="819150" cy="382587"/>
          </a:xfrm>
          <a:prstGeom prst="rightArrow">
            <a:avLst>
              <a:gd name="adj1" fmla="val 50000"/>
              <a:gd name="adj2" fmla="val 50048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nl-BE"/>
          </a:p>
        </p:txBody>
      </p:sp>
      <p:sp>
        <p:nvSpPr>
          <p:cNvPr id="34825" name="PIJL-RECHTS 9"/>
          <p:cNvSpPr>
            <a:spLocks noChangeArrowheads="1"/>
          </p:cNvSpPr>
          <p:nvPr/>
        </p:nvSpPr>
        <p:spPr bwMode="auto">
          <a:xfrm>
            <a:off x="7824787" y="3629820"/>
            <a:ext cx="819150" cy="382587"/>
          </a:xfrm>
          <a:prstGeom prst="rightArrow">
            <a:avLst>
              <a:gd name="adj1" fmla="val 50000"/>
              <a:gd name="adj2" fmla="val 50048"/>
            </a:avLst>
          </a:prstGeom>
          <a:solidFill>
            <a:srgbClr val="92D05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nl-BE"/>
          </a:p>
        </p:txBody>
      </p:sp>
      <p:sp>
        <p:nvSpPr>
          <p:cNvPr id="2" name="Regular Pentagon 1"/>
          <p:cNvSpPr/>
          <p:nvPr/>
        </p:nvSpPr>
        <p:spPr bwMode="auto">
          <a:xfrm>
            <a:off x="8833452" y="2890317"/>
            <a:ext cx="1834548" cy="1639614"/>
          </a:xfrm>
          <a:prstGeom prst="pentagon">
            <a:avLst/>
          </a:prstGeom>
          <a:solidFill>
            <a:srgbClr val="92D05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nl-BE" sz="2000" dirty="0"/>
              <a:t>Data</a:t>
            </a:r>
          </a:p>
        </p:txBody>
      </p:sp>
      <p:sp>
        <p:nvSpPr>
          <p:cNvPr id="3" name="Rechthoek 2"/>
          <p:cNvSpPr/>
          <p:nvPr/>
        </p:nvSpPr>
        <p:spPr>
          <a:xfrm>
            <a:off x="3575720" y="1321356"/>
            <a:ext cx="24038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BE" dirty="0"/>
              <a:t>Domme data verwerker</a:t>
            </a:r>
          </a:p>
        </p:txBody>
      </p:sp>
    </p:spTree>
    <p:extLst>
      <p:ext uri="{BB962C8B-B14F-4D97-AF65-F5344CB8AC3E}">
        <p14:creationId xmlns:p14="http://schemas.microsoft.com/office/powerpoint/2010/main" val="901605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2" presetClass="emph" presetSubtype="0" repeatCount="200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48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2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48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348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4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348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4000"/>
                            </p:stCondLst>
                            <p:childTnLst>
                              <p:par>
                                <p:cTn id="16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348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823" grpId="0" animBg="1"/>
      <p:bldP spid="34825" grpId="0" animBg="1"/>
      <p:bldP spid="2" grpId="0" animBg="1"/>
      <p:bldP spid="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 dirty="0"/>
              <a:t>Computer  == DDV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77035" y="2137146"/>
            <a:ext cx="1657350" cy="2414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89299" y="2573708"/>
            <a:ext cx="2320925" cy="164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PIJL-RECHTS 6"/>
          <p:cNvSpPr>
            <a:spLocks noChangeArrowheads="1"/>
          </p:cNvSpPr>
          <p:nvPr/>
        </p:nvSpPr>
        <p:spPr bwMode="auto">
          <a:xfrm>
            <a:off x="4794360" y="3045196"/>
            <a:ext cx="819150" cy="382587"/>
          </a:xfrm>
          <a:prstGeom prst="rightArrow">
            <a:avLst>
              <a:gd name="adj1" fmla="val 50000"/>
              <a:gd name="adj2" fmla="val 50048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nl-BE"/>
          </a:p>
        </p:txBody>
      </p:sp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48799" y="2670546"/>
            <a:ext cx="1349375" cy="1011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PIJL-RECHTS 8"/>
          <p:cNvSpPr>
            <a:spLocks noChangeArrowheads="1"/>
          </p:cNvSpPr>
          <p:nvPr/>
        </p:nvSpPr>
        <p:spPr bwMode="auto">
          <a:xfrm>
            <a:off x="7481998" y="3029321"/>
            <a:ext cx="817562" cy="382587"/>
          </a:xfrm>
          <a:prstGeom prst="rightArrow">
            <a:avLst>
              <a:gd name="adj1" fmla="val 50000"/>
              <a:gd name="adj2" fmla="val 49951"/>
            </a:avLst>
          </a:prstGeom>
          <a:solidFill>
            <a:srgbClr val="92D05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nl-BE"/>
          </a:p>
        </p:txBody>
      </p:sp>
      <p:pic>
        <p:nvPicPr>
          <p:cNvPr id="10" name="Picture 6"/>
          <p:cNvPicPr>
            <a:picLocks noChangeAspect="1" noChangeArrowheads="1"/>
          </p:cNvPicPr>
          <p:nvPr/>
        </p:nvPicPr>
        <p:blipFill>
          <a:blip r:embed="rId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92574" y="3430958"/>
            <a:ext cx="1296987" cy="1298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PIJL-RECHTS 10"/>
          <p:cNvSpPr>
            <a:spLocks noChangeArrowheads="1"/>
          </p:cNvSpPr>
          <p:nvPr/>
        </p:nvSpPr>
        <p:spPr bwMode="auto">
          <a:xfrm>
            <a:off x="4797536" y="3961182"/>
            <a:ext cx="817563" cy="382588"/>
          </a:xfrm>
          <a:prstGeom prst="rightArrow">
            <a:avLst>
              <a:gd name="adj1" fmla="val 50000"/>
              <a:gd name="adj2" fmla="val 49951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nl-BE"/>
          </a:p>
        </p:txBody>
      </p:sp>
      <p:sp>
        <p:nvSpPr>
          <p:cNvPr id="12" name="PIJL-RECHTS 11"/>
          <p:cNvSpPr>
            <a:spLocks noChangeArrowheads="1"/>
          </p:cNvSpPr>
          <p:nvPr/>
        </p:nvSpPr>
        <p:spPr bwMode="auto">
          <a:xfrm>
            <a:off x="7483586" y="4010396"/>
            <a:ext cx="817563" cy="382587"/>
          </a:xfrm>
          <a:prstGeom prst="rightArrow">
            <a:avLst>
              <a:gd name="adj1" fmla="val 50000"/>
              <a:gd name="adj2" fmla="val 49951"/>
            </a:avLst>
          </a:prstGeom>
          <a:solidFill>
            <a:srgbClr val="92D05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nl-BE"/>
          </a:p>
        </p:txBody>
      </p:sp>
      <p:sp>
        <p:nvSpPr>
          <p:cNvPr id="13" name="Tekstvak 12"/>
          <p:cNvSpPr txBox="1">
            <a:spLocks noChangeArrowheads="1"/>
          </p:cNvSpPr>
          <p:nvPr/>
        </p:nvSpPr>
        <p:spPr bwMode="auto">
          <a:xfrm>
            <a:off x="8582136" y="3929432"/>
            <a:ext cx="828675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r>
              <a:rPr lang="nl-BE" sz="2800"/>
              <a:t>???</a:t>
            </a:r>
          </a:p>
        </p:txBody>
      </p:sp>
    </p:spTree>
    <p:extLst>
      <p:ext uri="{BB962C8B-B14F-4D97-AF65-F5344CB8AC3E}">
        <p14:creationId xmlns:p14="http://schemas.microsoft.com/office/powerpoint/2010/main" val="1463545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1" grpId="0" animBg="1"/>
      <p:bldP spid="12" grpId="0" animBg="1"/>
      <p:bldP spid="1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20C809-087D-418C-8A95-84D8FB384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Famous</a:t>
            </a:r>
            <a:r>
              <a:rPr lang="nl-BE" dirty="0"/>
              <a:t> computer </a:t>
            </a:r>
            <a:r>
              <a:rPr lang="nl-BE" dirty="0" err="1"/>
              <a:t>errors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54661DE-6056-45A7-8E05-1A0183584D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9437F236-830C-49EC-9F25-46F5F306B2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/>
              <a:t>Programmeren in C#</a:t>
            </a:r>
            <a:endParaRPr lang="nl-BE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E970C42D-B051-472B-82D6-5C4062BA0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A62353-F7CD-46ED-8877-B27D0E33FCF8}" type="slidenum">
              <a:rPr lang="nl-BE" smtClean="0"/>
              <a:t>17</a:t>
            </a:fld>
            <a:endParaRPr lang="nl-BE"/>
          </a:p>
        </p:txBody>
      </p:sp>
      <p:pic>
        <p:nvPicPr>
          <p:cNvPr id="1026" name="Picture 2" descr="Image result for mars crash programming error">
            <a:extLst>
              <a:ext uri="{FF2B5EF4-FFF2-40B4-BE49-F238E27FC236}">
                <a16:creationId xmlns:a16="http://schemas.microsoft.com/office/drawing/2014/main" id="{B78630FD-EDFB-4E71-8FA2-324F4B5376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352" y="343600"/>
            <a:ext cx="6096000" cy="441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196C17F3-9570-4B29-BF6C-1AF3115731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3832" y="2752145"/>
            <a:ext cx="7608168" cy="3405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606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nl-BE" dirty="0"/>
              <a:t>Hardware en software</a:t>
            </a:r>
          </a:p>
        </p:txBody>
      </p:sp>
      <p:graphicFrame>
        <p:nvGraphicFramePr>
          <p:cNvPr id="3" name="Diagram 2"/>
          <p:cNvGraphicFramePr/>
          <p:nvPr/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5806908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Niet enkel programmeren…</a:t>
            </a:r>
          </a:p>
        </p:txBody>
      </p:sp>
      <p:graphicFrame>
        <p:nvGraphicFramePr>
          <p:cNvPr id="6" name="Tijdelijke aanduiding voor inhoud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17269157"/>
              </p:ext>
            </p:extLst>
          </p:nvPr>
        </p:nvGraphicFramePr>
        <p:xfrm>
          <a:off x="1703512" y="1268760"/>
          <a:ext cx="8212137" cy="4902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7957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BBA88321-4048-411D-AFB1-BDCFB33F0AA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6D604920-BDC6-4F52-AC0C-C9938DF2C1D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570867F4-D32A-433A-B665-E5097F94A36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Sub>
          <a:bldDgm bld="one"/>
        </p:bldSub>
      </p:bldGraphic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25168E7B-6D42-4B3A-B7A1-17D4C49EC9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98A030C2-9F23-4593-9F99-7B73C232A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726432" y="1741337"/>
            <a:ext cx="6739136" cy="2387918"/>
          </a:xfrm>
        </p:spPr>
        <p:txBody>
          <a:bodyPr anchor="b">
            <a:normAutofit/>
          </a:bodyPr>
          <a:lstStyle/>
          <a:p>
            <a:r>
              <a:rPr lang="nl-BE" sz="6600">
                <a:solidFill>
                  <a:srgbClr val="FFFFFF"/>
                </a:solidFill>
              </a:rPr>
              <a:t>De essentie van C#</a:t>
            </a:r>
          </a:p>
        </p:txBody>
      </p:sp>
      <p:sp>
        <p:nvSpPr>
          <p:cNvPr id="5" name="Ondertitel 4">
            <a:extLst>
              <a:ext uri="{FF2B5EF4-FFF2-40B4-BE49-F238E27FC236}">
                <a16:creationId xmlns:a16="http://schemas.microsoft.com/office/drawing/2014/main" id="{56CAB77C-5A3C-45A8-A18F-12587CF5740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619316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Programmeren= algoritmes schrijven</a:t>
            </a:r>
          </a:p>
        </p:txBody>
      </p:sp>
      <p:sp>
        <p:nvSpPr>
          <p:cNvPr id="5" name="Tijdelijke aanduiding voor inhoud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Logisch stappenplan (</a:t>
            </a:r>
            <a:r>
              <a:rPr lang="nl-BE" b="1" dirty="0"/>
              <a:t>algoritme</a:t>
            </a:r>
            <a:r>
              <a:rPr lang="nl-BE" dirty="0"/>
              <a:t>)</a:t>
            </a:r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r>
              <a:rPr lang="nl-BE" dirty="0"/>
              <a:t>Volgorde is belangrijk</a:t>
            </a:r>
          </a:p>
          <a:p>
            <a:pPr lvl="1"/>
            <a:endParaRPr lang="nl-BE" dirty="0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A62353-F7CD-46ED-8877-B27D0E33FCF8}" type="slidenum">
              <a:rPr lang="nl-BE" smtClean="0"/>
              <a:t>20</a:t>
            </a:fld>
            <a:endParaRPr lang="nl-BE"/>
          </a:p>
        </p:txBody>
      </p:sp>
      <p:sp>
        <p:nvSpPr>
          <p:cNvPr id="8" name="Ezelsoor 7"/>
          <p:cNvSpPr/>
          <p:nvPr/>
        </p:nvSpPr>
        <p:spPr>
          <a:xfrm>
            <a:off x="4407803" y="2351013"/>
            <a:ext cx="3459088" cy="1512168"/>
          </a:xfrm>
          <a:prstGeom prst="foldedCorner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95000"/>
              </a:lnSpc>
            </a:pPr>
            <a:r>
              <a:rPr lang="en-US" sz="1600" dirty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Maak</a:t>
            </a:r>
            <a:r>
              <a:rPr lang="en-US" sz="160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je </a:t>
            </a:r>
            <a:r>
              <a:rPr lang="en-US" sz="1600" dirty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haar</a:t>
            </a:r>
            <a:r>
              <a:rPr lang="en-US" sz="160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nat</a:t>
            </a:r>
            <a:endParaRPr lang="en-US" sz="1600" dirty="0">
              <a:latin typeface="Consolas" pitchFamily="49" charset="0"/>
              <a:cs typeface="Consolas" pitchFamily="49" charset="0"/>
            </a:endParaRPr>
          </a:p>
          <a:p>
            <a:pPr>
              <a:lnSpc>
                <a:spcPct val="95000"/>
              </a:lnSpc>
            </a:pPr>
            <a:r>
              <a:rPr lang="en-US" sz="160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Doe </a:t>
            </a:r>
            <a:r>
              <a:rPr lang="en-US" sz="1600" dirty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er</a:t>
            </a:r>
            <a:r>
              <a:rPr lang="en-US" sz="160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shampoo op</a:t>
            </a:r>
            <a:endParaRPr lang="en-US" sz="1600" dirty="0">
              <a:latin typeface="Consolas" pitchFamily="49" charset="0"/>
              <a:cs typeface="Consolas" pitchFamily="49" charset="0"/>
            </a:endParaRPr>
          </a:p>
          <a:p>
            <a:pPr>
              <a:lnSpc>
                <a:spcPct val="95000"/>
              </a:lnSpc>
            </a:pPr>
            <a:r>
              <a:rPr lang="en-US" sz="1600" dirty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Wrijf</a:t>
            </a:r>
            <a:r>
              <a:rPr lang="en-US" sz="160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de shampoo door je </a:t>
            </a:r>
            <a:r>
              <a:rPr lang="en-US" sz="1600" dirty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haar</a:t>
            </a:r>
            <a:endParaRPr lang="en-US" sz="1600" dirty="0">
              <a:latin typeface="Consolas" pitchFamily="49" charset="0"/>
              <a:cs typeface="Consolas" pitchFamily="49" charset="0"/>
            </a:endParaRPr>
          </a:p>
          <a:p>
            <a:pPr>
              <a:lnSpc>
                <a:spcPct val="95000"/>
              </a:lnSpc>
            </a:pPr>
            <a:r>
              <a:rPr lang="en-US" sz="1600" dirty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Spoel</a:t>
            </a:r>
            <a:r>
              <a:rPr lang="en-US" sz="160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het </a:t>
            </a:r>
            <a:r>
              <a:rPr lang="en-US" sz="1600" dirty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uit</a:t>
            </a:r>
            <a:endParaRPr lang="en-US" sz="1600" dirty="0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Ezelsoor 6"/>
          <p:cNvSpPr/>
          <p:nvPr/>
        </p:nvSpPr>
        <p:spPr>
          <a:xfrm>
            <a:off x="4419243" y="4509120"/>
            <a:ext cx="3459088" cy="1512168"/>
          </a:xfrm>
          <a:prstGeom prst="foldedCorner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95000"/>
              </a:lnSpc>
            </a:pPr>
            <a:r>
              <a:rPr lang="en-US" sz="1600" dirty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Spoel</a:t>
            </a:r>
            <a:r>
              <a:rPr lang="en-US" sz="160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het </a:t>
            </a:r>
            <a:r>
              <a:rPr lang="en-US" sz="1600" dirty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uit</a:t>
            </a:r>
            <a:endParaRPr lang="en-US" sz="1600" dirty="0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  <a:p>
            <a:pPr>
              <a:lnSpc>
                <a:spcPct val="95000"/>
              </a:lnSpc>
            </a:pPr>
            <a:r>
              <a:rPr lang="en-US" sz="1600" dirty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Wrijf</a:t>
            </a:r>
            <a:r>
              <a:rPr lang="en-US" sz="160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de shampoo door je </a:t>
            </a:r>
            <a:r>
              <a:rPr lang="en-US" sz="1600" dirty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haar</a:t>
            </a:r>
            <a:endParaRPr lang="en-US" sz="1600" dirty="0">
              <a:latin typeface="Consolas" pitchFamily="49" charset="0"/>
              <a:cs typeface="Consolas" pitchFamily="49" charset="0"/>
            </a:endParaRPr>
          </a:p>
          <a:p>
            <a:pPr>
              <a:lnSpc>
                <a:spcPct val="95000"/>
              </a:lnSpc>
            </a:pPr>
            <a:r>
              <a:rPr lang="en-US" sz="1600" dirty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Maak</a:t>
            </a:r>
            <a:r>
              <a:rPr lang="en-US" sz="160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je </a:t>
            </a:r>
            <a:r>
              <a:rPr lang="en-US" sz="1600" dirty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haar</a:t>
            </a:r>
            <a:r>
              <a:rPr lang="en-US" sz="160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nat</a:t>
            </a:r>
            <a:endParaRPr lang="en-US" sz="1600" dirty="0">
              <a:latin typeface="Consolas" pitchFamily="49" charset="0"/>
              <a:cs typeface="Consolas" pitchFamily="49" charset="0"/>
            </a:endParaRPr>
          </a:p>
          <a:p>
            <a:pPr>
              <a:lnSpc>
                <a:spcPct val="95000"/>
              </a:lnSpc>
            </a:pPr>
            <a:r>
              <a:rPr lang="en-US" sz="160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Doe </a:t>
            </a:r>
            <a:r>
              <a:rPr lang="en-US" sz="1600" dirty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er</a:t>
            </a:r>
            <a:r>
              <a:rPr lang="en-US" sz="160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shampoo op</a:t>
            </a:r>
            <a:endParaRPr lang="en-US" sz="1600" dirty="0"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8082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26073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Algoritme</a:t>
            </a:r>
            <a:endParaRPr lang="en-US" sz="5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8BB520A-C867-43A8-BA50-4D6BCCAC0B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3911" y="399220"/>
            <a:ext cx="6909937" cy="3997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>
          <a:xfrm>
            <a:off x="8610600" y="6522430"/>
            <a:ext cx="2743200" cy="3474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E8A62353-F7CD-46ED-8877-B27D0E33FCF8}" type="slidenum">
              <a:rPr lang="en-US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21</a:t>
            </a:fld>
            <a:endParaRPr lang="en-US">
              <a:solidFill>
                <a:srgbClr val="898989"/>
              </a:solidFill>
            </a:endParaRPr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DADE8471-A081-4056-AB89-E406D5733609}"/>
              </a:ext>
            </a:extLst>
          </p:cNvPr>
          <p:cNvSpPr/>
          <p:nvPr/>
        </p:nvSpPr>
        <p:spPr>
          <a:xfrm>
            <a:off x="263352" y="709250"/>
            <a:ext cx="460851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dirty="0">
                <a:solidFill>
                  <a:srgbClr val="222222"/>
                </a:solidFill>
                <a:latin typeface="Arial" panose="020B0604020202020204" pitchFamily="34" charset="0"/>
              </a:rPr>
              <a:t>Een eindige reeks </a:t>
            </a:r>
            <a:r>
              <a:rPr lang="nl-NL" dirty="0">
                <a:solidFill>
                  <a:srgbClr val="0B0080"/>
                </a:solidFill>
                <a:latin typeface="Arial" panose="020B0604020202020204" pitchFamily="34" charset="0"/>
              </a:rPr>
              <a:t>instructies</a:t>
            </a:r>
            <a:r>
              <a:rPr lang="nl-NL" dirty="0">
                <a:solidFill>
                  <a:srgbClr val="222222"/>
                </a:solidFill>
                <a:latin typeface="Arial" panose="020B0604020202020204" pitchFamily="34" charset="0"/>
              </a:rPr>
              <a:t> die vanuit een gegeven begintoestand naar een beoogd doel leidt. (</a:t>
            </a:r>
            <a:r>
              <a:rPr lang="nl-NL" dirty="0" err="1">
                <a:solidFill>
                  <a:srgbClr val="222222"/>
                </a:solidFill>
                <a:latin typeface="Arial" panose="020B0604020202020204" pitchFamily="34" charset="0"/>
              </a:rPr>
              <a:t>wikipedia</a:t>
            </a:r>
            <a:r>
              <a:rPr lang="nl-NL" dirty="0">
                <a:solidFill>
                  <a:srgbClr val="222222"/>
                </a:solidFill>
                <a:latin typeface="Arial" panose="020B0604020202020204" pitchFamily="34" charset="0"/>
              </a:rPr>
              <a:t>)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7634393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88545318-B60B-4400-8B94-3D8EE227E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nl-BE" sz="4000" dirty="0">
                <a:solidFill>
                  <a:srgbClr val="FFFFFF"/>
                </a:solidFill>
              </a:rPr>
              <a:t>Onderdelen van een algoritme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A3B1E1A-2C66-49ED-BC4A-2A7FE6C367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344" y="3092970"/>
            <a:ext cx="9833548" cy="2693976"/>
          </a:xfrm>
        </p:spPr>
        <p:txBody>
          <a:bodyPr>
            <a:normAutofit/>
          </a:bodyPr>
          <a:lstStyle/>
          <a:p>
            <a:r>
              <a:rPr lang="nl-BE" sz="2000" dirty="0">
                <a:solidFill>
                  <a:srgbClr val="000000"/>
                </a:solidFill>
              </a:rPr>
              <a:t>Kan bestaat uit:</a:t>
            </a:r>
          </a:p>
          <a:p>
            <a:pPr lvl="1"/>
            <a:r>
              <a:rPr lang="nl-BE" sz="2000" dirty="0">
                <a:solidFill>
                  <a:srgbClr val="000000"/>
                </a:solidFill>
              </a:rPr>
              <a:t>Opeenvolgingen (statements) [Nu]</a:t>
            </a:r>
          </a:p>
          <a:p>
            <a:pPr lvl="1"/>
            <a:r>
              <a:rPr lang="nl-BE" sz="2000" dirty="0">
                <a:solidFill>
                  <a:srgbClr val="000000"/>
                </a:solidFill>
              </a:rPr>
              <a:t>Herhalingen (lussen) (ch.4)</a:t>
            </a:r>
          </a:p>
          <a:p>
            <a:pPr lvl="1"/>
            <a:r>
              <a:rPr lang="nl-BE" sz="2000" dirty="0">
                <a:solidFill>
                  <a:srgbClr val="000000"/>
                </a:solidFill>
              </a:rPr>
              <a:t>Selecties (</a:t>
            </a:r>
            <a:r>
              <a:rPr lang="nl-BE" sz="2000" dirty="0" err="1">
                <a:solidFill>
                  <a:srgbClr val="000000"/>
                </a:solidFill>
              </a:rPr>
              <a:t>If</a:t>
            </a:r>
            <a:r>
              <a:rPr lang="nl-BE" sz="2000" dirty="0">
                <a:solidFill>
                  <a:srgbClr val="000000"/>
                </a:solidFill>
              </a:rPr>
              <a:t>)   (ch.3)</a:t>
            </a:r>
          </a:p>
          <a:p>
            <a:pPr lvl="1"/>
            <a:r>
              <a:rPr lang="nl-BE" sz="2000" dirty="0">
                <a:solidFill>
                  <a:srgbClr val="000000"/>
                </a:solidFill>
              </a:rPr>
              <a:t>Methode-oproepen op objecten (ch.5 e.v.)</a:t>
            </a:r>
          </a:p>
          <a:p>
            <a:pPr lvl="2"/>
            <a:r>
              <a:rPr lang="nl-BE" dirty="0">
                <a:solidFill>
                  <a:srgbClr val="000000"/>
                </a:solidFill>
              </a:rPr>
              <a:t>Kant-en-klaar, of</a:t>
            </a:r>
          </a:p>
          <a:p>
            <a:pPr lvl="2"/>
            <a:r>
              <a:rPr lang="nl-BE" dirty="0">
                <a:solidFill>
                  <a:srgbClr val="000000"/>
                </a:solidFill>
              </a:rPr>
              <a:t>Zelf geschreven</a:t>
            </a:r>
          </a:p>
          <a:p>
            <a:endParaRPr lang="nl-BE" sz="2000" dirty="0">
              <a:solidFill>
                <a:srgbClr val="000000"/>
              </a:solidFill>
            </a:endParaRP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1265177E-4CFB-4B5F-8779-A5E13D57D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5930" y="6223702"/>
            <a:ext cx="570728" cy="31406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E8A62353-F7CD-46ED-8877-B27D0E33FCF8}" type="slidenum">
              <a:rPr lang="nl-BE" sz="1000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22</a:t>
            </a:fld>
            <a:endParaRPr lang="nl-BE" sz="1000">
              <a:solidFill>
                <a:srgbClr val="898989"/>
              </a:solidFill>
            </a:endParaRPr>
          </a:p>
        </p:txBody>
      </p:sp>
      <p:sp>
        <p:nvSpPr>
          <p:cNvPr id="6" name="Tijdelijke aanduiding voor inhoud 2">
            <a:extLst>
              <a:ext uri="{FF2B5EF4-FFF2-40B4-BE49-F238E27FC236}">
                <a16:creationId xmlns:a16="http://schemas.microsoft.com/office/drawing/2014/main" id="{DD3AD710-2450-4BF8-92C7-D2722ED9DE31}"/>
              </a:ext>
            </a:extLst>
          </p:cNvPr>
          <p:cNvSpPr txBox="1">
            <a:spLocks/>
          </p:cNvSpPr>
          <p:nvPr/>
        </p:nvSpPr>
        <p:spPr>
          <a:xfrm>
            <a:off x="1179226" y="3092970"/>
            <a:ext cx="9833548" cy="26939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nl-BE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26255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A4ADBFD-7FD6-4FBB-93ED-124EB7401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211D0BC-098A-4A86-93EE-26F2133DC7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F377E77A-1CFF-4297-A0B7-65B640C87E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/>
              <a:t>Programmeren in C#</a:t>
            </a:r>
            <a:endParaRPr lang="nl-BE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D14BE9D0-1112-47AF-818F-09FB321AB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A62353-F7CD-46ED-8877-B27D0E33FCF8}" type="slidenum">
              <a:rPr lang="nl-BE" smtClean="0"/>
              <a:t>23</a:t>
            </a:fld>
            <a:endParaRPr lang="nl-BE"/>
          </a:p>
        </p:txBody>
      </p:sp>
      <p:pic>
        <p:nvPicPr>
          <p:cNvPr id="2050" name="Picture 2" descr="Related image">
            <a:extLst>
              <a:ext uri="{FF2B5EF4-FFF2-40B4-BE49-F238E27FC236}">
                <a16:creationId xmlns:a16="http://schemas.microsoft.com/office/drawing/2014/main" id="{A502F1DA-CC30-4011-9C33-7677115E5C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3472" y="0"/>
            <a:ext cx="9793088" cy="6910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21407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nl-BE" sz="4100">
                <a:solidFill>
                  <a:schemeClr val="accent1"/>
                </a:solidFill>
              </a:rPr>
              <a:t>Wanneer programmeren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r>
              <a:rPr lang="nl-BE" dirty="0">
                <a:latin typeface="Coolvetica" pitchFamily="2" charset="0"/>
              </a:rPr>
              <a:t>Je moet nog steeds zelf het probleem eerst oplossen voor je een programma kan schrijven dat het probleem voor jou oplost.</a:t>
            </a:r>
          </a:p>
          <a:p>
            <a:r>
              <a:rPr lang="nl-BE" dirty="0">
                <a:latin typeface="Coolvetica" pitchFamily="2" charset="0"/>
              </a:rPr>
              <a:t>Je moet de computer doen begrijpen wat je het wil laten doen</a:t>
            </a:r>
          </a:p>
          <a:p>
            <a:pPr lvl="1"/>
            <a:endParaRPr lang="nl-BE" dirty="0">
              <a:latin typeface="Coolvetica" pitchFamily="2" charset="0"/>
            </a:endParaRPr>
          </a:p>
          <a:p>
            <a:r>
              <a:rPr lang="nl-BE" dirty="0">
                <a:latin typeface="Coolvetica" pitchFamily="2" charset="0"/>
              </a:rPr>
              <a:t>Computertaal is niet heilig, enkel een middel.</a:t>
            </a:r>
          </a:p>
          <a:p>
            <a:pPr lvl="1"/>
            <a:endParaRPr lang="nl-BE" dirty="0"/>
          </a:p>
          <a:p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3119101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Rectangle 135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202" name="Titel 1"/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Computers zijn altijd dom!</a:t>
            </a:r>
          </a:p>
        </p:txBody>
      </p: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0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5593110" y="492573"/>
            <a:ext cx="5674968" cy="588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2846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5" name="Picture 74">
            <a:extLst>
              <a:ext uri="{FF2B5EF4-FFF2-40B4-BE49-F238E27FC236}">
                <a16:creationId xmlns:a16="http://schemas.microsoft.com/office/drawing/2014/main" id="{02DD2BC0-6F29-4B4F-8D61-2DCF6D2E8E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7106" name="Titel 1"/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nl-BE" sz="4000">
                <a:solidFill>
                  <a:srgbClr val="FFFFFF"/>
                </a:solidFill>
              </a:rPr>
              <a:t>Programmeertalen</a:t>
            </a:r>
          </a:p>
        </p:txBody>
      </p:sp>
      <p:graphicFrame>
        <p:nvGraphicFramePr>
          <p:cNvPr id="47108" name="Tijdelijke aanduiding voor inhoud 2">
            <a:extLst>
              <a:ext uri="{FF2B5EF4-FFF2-40B4-BE49-F238E27FC236}">
                <a16:creationId xmlns:a16="http://schemas.microsoft.com/office/drawing/2014/main" id="{BA91DC75-8E77-4C72-86DD-A78C62D7699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34758033"/>
              </p:ext>
            </p:extLst>
          </p:nvPr>
        </p:nvGraphicFramePr>
        <p:xfrm>
          <a:off x="1036320" y="2899956"/>
          <a:ext cx="10119360" cy="31313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4382482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://lamwenjie.files.wordpress.com/2011/05/ice-frog1.jpg"/>
          <p:cNvPicPr>
            <a:picLocks noChangeAspect="1" noChangeArrowheads="1"/>
          </p:cNvPicPr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63" r="-2" b="-2"/>
          <a:stretch/>
        </p:blipFill>
        <p:spPr bwMode="auto">
          <a:xfrm>
            <a:off x="6083786" y="-168318"/>
            <a:ext cx="6261330" cy="3932313"/>
          </a:xfrm>
          <a:prstGeom prst="rect">
            <a:avLst/>
          </a:prstGeom>
          <a:noFill/>
          <a:effectLst>
            <a:softEdge rad="5334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4500" r="-2" b="28873"/>
          <a:stretch/>
        </p:blipFill>
        <p:spPr bwMode="auto">
          <a:xfrm>
            <a:off x="6816080" y="3203306"/>
            <a:ext cx="6263640" cy="4215384"/>
          </a:xfrm>
          <a:prstGeom prst="rect">
            <a:avLst/>
          </a:prstGeom>
          <a:noFill/>
          <a:effectLst>
            <a:softEdge rad="5334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22901FED-4FC9-4ED5-8123-C98BCD1616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04998" y="798445"/>
            <a:ext cx="4803636" cy="1311664"/>
          </a:xfrm>
        </p:spPr>
        <p:txBody>
          <a:bodyPr>
            <a:normAutofit/>
          </a:bodyPr>
          <a:lstStyle/>
          <a:p>
            <a:r>
              <a:rPr lang="nl-BE" sz="4000">
                <a:solidFill>
                  <a:srgbClr val="000000"/>
                </a:solidFill>
              </a:rPr>
              <a:t>Probleem met niet-programmeertalen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804997" y="2272143"/>
            <a:ext cx="4803637" cy="3788830"/>
          </a:xfrm>
        </p:spPr>
        <p:txBody>
          <a:bodyPr anchor="ctr">
            <a:normAutofit/>
          </a:bodyPr>
          <a:lstStyle/>
          <a:p>
            <a:pPr marL="457200" indent="-457200">
              <a:buNone/>
              <a:defRPr/>
            </a:pPr>
            <a:endParaRPr lang="nl-BE" sz="2000">
              <a:solidFill>
                <a:srgbClr val="000000"/>
              </a:solidFill>
            </a:endParaRPr>
          </a:p>
          <a:p>
            <a:pPr marL="457200" indent="-457200">
              <a:buNone/>
              <a:defRPr/>
            </a:pPr>
            <a:r>
              <a:rPr lang="nl-BE" sz="2000">
                <a:solidFill>
                  <a:srgbClr val="000000"/>
                </a:solidFill>
              </a:rPr>
              <a:t>Onze spreektalen bevatten vele dubbelzinnigheden:</a:t>
            </a:r>
          </a:p>
          <a:p>
            <a:pPr marL="457200" lvl="1" indent="-457200">
              <a:buSzPct val="110000"/>
              <a:buNone/>
              <a:defRPr/>
            </a:pPr>
            <a:r>
              <a:rPr lang="nl-BE" sz="2000">
                <a:solidFill>
                  <a:srgbClr val="000000"/>
                </a:solidFill>
              </a:rPr>
              <a:t>	“Wat een koele kikker” </a:t>
            </a:r>
          </a:p>
          <a:p>
            <a:endParaRPr lang="nl-BE" sz="20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1352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Titel 1"/>
          <p:cNvSpPr>
            <a:spLocks noGrp="1"/>
          </p:cNvSpPr>
          <p:nvPr>
            <p:ph type="title"/>
          </p:nvPr>
        </p:nvSpPr>
        <p:spPr>
          <a:xfrm>
            <a:off x="648929" y="629266"/>
            <a:ext cx="5127031" cy="1676603"/>
          </a:xfrm>
        </p:spPr>
        <p:txBody>
          <a:bodyPr>
            <a:normAutofit/>
          </a:bodyPr>
          <a:lstStyle/>
          <a:p>
            <a:r>
              <a:rPr lang="nl-BE" dirty="0"/>
              <a:t>Een goede programmeertaal…</a:t>
            </a:r>
          </a:p>
        </p:txBody>
      </p:sp>
      <p:sp>
        <p:nvSpPr>
          <p:cNvPr id="48131" name="Tijdelijke aanduiding voor inhoud 2"/>
          <p:cNvSpPr>
            <a:spLocks noGrp="1"/>
          </p:cNvSpPr>
          <p:nvPr>
            <p:ph idx="1"/>
          </p:nvPr>
        </p:nvSpPr>
        <p:spPr>
          <a:xfrm>
            <a:off x="648930" y="2438400"/>
            <a:ext cx="5127029" cy="3785419"/>
          </a:xfrm>
        </p:spPr>
        <p:txBody>
          <a:bodyPr>
            <a:normAutofit/>
          </a:bodyPr>
          <a:lstStyle/>
          <a:p>
            <a:r>
              <a:rPr lang="nl-BE" dirty="0"/>
              <a:t>Is simpel genoeg om door een computer begrepen te worden</a:t>
            </a:r>
          </a:p>
          <a:p>
            <a:r>
              <a:rPr lang="nl-BE" dirty="0"/>
              <a:t>Reduceert dubbelzinnigheden</a:t>
            </a:r>
          </a:p>
          <a:p>
            <a:pPr>
              <a:buFont typeface="Times" charset="0"/>
              <a:buNone/>
            </a:pPr>
            <a:endParaRPr lang="nl-BE" dirty="0"/>
          </a:p>
          <a:p>
            <a:pPr marL="0" indent="0">
              <a:buNone/>
            </a:pPr>
            <a:r>
              <a:rPr lang="nl-BE" b="1" dirty="0"/>
              <a:t>“De taal op zich is niet zo belangrijk.”</a:t>
            </a:r>
            <a:endParaRPr lang="nl-BE" b="1"/>
          </a:p>
        </p:txBody>
      </p:sp>
      <p:pic>
        <p:nvPicPr>
          <p:cNvPr id="4096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641" r="2" b="831"/>
          <a:stretch/>
        </p:blipFill>
        <p:spPr bwMode="auto">
          <a:xfrm>
            <a:off x="6090613" y="640082"/>
            <a:ext cx="5461724" cy="5577837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60398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2DD2BC0-6F29-4B4F-8D61-2DCF6D2E8E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nl-BE" sz="4000">
                <a:solidFill>
                  <a:srgbClr val="FFFFFF"/>
                </a:solidFill>
              </a:rPr>
              <a:t>Programmeertaal</a:t>
            </a:r>
          </a:p>
        </p:txBody>
      </p:sp>
      <p:graphicFrame>
        <p:nvGraphicFramePr>
          <p:cNvPr id="5" name="Tijdelijke aanduiding voor inhoud 2">
            <a:extLst>
              <a:ext uri="{FF2B5EF4-FFF2-40B4-BE49-F238E27FC236}">
                <a16:creationId xmlns:a16="http://schemas.microsoft.com/office/drawing/2014/main" id="{344C7FF1-B03B-4917-8483-25659F88F39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87810732"/>
              </p:ext>
            </p:extLst>
          </p:nvPr>
        </p:nvGraphicFramePr>
        <p:xfrm>
          <a:off x="1036320" y="2899956"/>
          <a:ext cx="10119360" cy="31313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1936825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40079" y="2053641"/>
            <a:ext cx="3669161" cy="2760098"/>
          </a:xfrm>
        </p:spPr>
        <p:txBody>
          <a:bodyPr>
            <a:normAutofit/>
          </a:bodyPr>
          <a:lstStyle/>
          <a:p>
            <a:r>
              <a:rPr lang="nl-BE">
                <a:solidFill>
                  <a:srgbClr val="FFFFFF"/>
                </a:solidFill>
              </a:rPr>
              <a:t>In dit hoofdstuk …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6090574" y="801866"/>
            <a:ext cx="5306084" cy="5230634"/>
          </a:xfrm>
        </p:spPr>
        <p:txBody>
          <a:bodyPr anchor="ctr">
            <a:normAutofit/>
          </a:bodyPr>
          <a:lstStyle/>
          <a:p>
            <a:r>
              <a:rPr lang="nl-BE" sz="2400" dirty="0">
                <a:solidFill>
                  <a:srgbClr val="000000"/>
                </a:solidFill>
              </a:rPr>
              <a:t>Wat is een computer </a:t>
            </a:r>
          </a:p>
          <a:p>
            <a:r>
              <a:rPr lang="nl-BE" sz="2400" dirty="0">
                <a:solidFill>
                  <a:srgbClr val="000000"/>
                </a:solidFill>
              </a:rPr>
              <a:t>Hoe en waarom C#?</a:t>
            </a:r>
          </a:p>
          <a:p>
            <a:r>
              <a:rPr lang="nl-BE" sz="2400" dirty="0">
                <a:solidFill>
                  <a:srgbClr val="000000"/>
                </a:solidFill>
              </a:rPr>
              <a:t>Wat is nieuw?</a:t>
            </a:r>
          </a:p>
          <a:p>
            <a:r>
              <a:rPr lang="nl-BE" sz="2400" dirty="0">
                <a:solidFill>
                  <a:srgbClr val="000000"/>
                </a:solidFill>
              </a:rPr>
              <a:t>Wat is .NET?</a:t>
            </a:r>
          </a:p>
          <a:p>
            <a:r>
              <a:rPr lang="nl-BE" sz="2400" dirty="0">
                <a:solidFill>
                  <a:srgbClr val="000000"/>
                </a:solidFill>
              </a:rPr>
              <a:t>Beginselen van programmeren</a:t>
            </a:r>
          </a:p>
          <a:p>
            <a:r>
              <a:rPr lang="nl-BE" sz="2400" dirty="0">
                <a:solidFill>
                  <a:srgbClr val="000000"/>
                </a:solidFill>
              </a:rPr>
              <a:t>Hoe wordt een programma gemaakt? </a:t>
            </a:r>
          </a:p>
          <a:p>
            <a:endParaRPr lang="nl-BE" sz="2400" dirty="0">
              <a:solidFill>
                <a:srgbClr val="000000"/>
              </a:solidFill>
            </a:endParaRPr>
          </a:p>
          <a:p>
            <a:endParaRPr lang="nl-BE" sz="2400" dirty="0">
              <a:solidFill>
                <a:srgbClr val="000000"/>
              </a:solidFill>
            </a:endParaRP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>
          <a:xfrm>
            <a:off x="10825930" y="6223702"/>
            <a:ext cx="570728" cy="31406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E8A62353-F7CD-46ED-8877-B27D0E33FCF8}" type="slidenum">
              <a:rPr lang="nl-BE" sz="1000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3</a:t>
            </a:fld>
            <a:endParaRPr lang="nl-BE" sz="100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84302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 73">
            <a:extLst>
              <a:ext uri="{FF2B5EF4-FFF2-40B4-BE49-F238E27FC236}">
                <a16:creationId xmlns:a16="http://schemas.microsoft.com/office/drawing/2014/main" id="{25168E7B-6D42-4B3A-B7A1-17D4C49EC9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6" name="Picture 75">
            <a:extLst>
              <a:ext uri="{FF2B5EF4-FFF2-40B4-BE49-F238E27FC236}">
                <a16:creationId xmlns:a16="http://schemas.microsoft.com/office/drawing/2014/main" id="{98A030C2-9F23-4593-9F99-7B73C232A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726432" y="1741337"/>
            <a:ext cx="6739136" cy="23879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C#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2729559" y="4200522"/>
            <a:ext cx="6740685" cy="682079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endParaRPr lang="en-US" sz="2400" kern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>
          <a:xfrm>
            <a:off x="10825930" y="6223702"/>
            <a:ext cx="570728" cy="31406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E8A62353-F7CD-46ED-8877-B27D0E33FCF8}" type="slidenum">
              <a:rPr lang="en-US" sz="1000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30</a:t>
            </a:fld>
            <a:endParaRPr lang="en-US" sz="100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91792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48929" y="629266"/>
            <a:ext cx="5127031" cy="1676603"/>
          </a:xfrm>
        </p:spPr>
        <p:txBody>
          <a:bodyPr>
            <a:normAutofit/>
          </a:bodyPr>
          <a:lstStyle/>
          <a:p>
            <a:r>
              <a:rPr lang="nl-BE" dirty="0"/>
              <a:t>De geschiedenis van C#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648930" y="2438400"/>
            <a:ext cx="5807110" cy="3785419"/>
          </a:xfrm>
        </p:spPr>
        <p:txBody>
          <a:bodyPr>
            <a:normAutofit/>
          </a:bodyPr>
          <a:lstStyle/>
          <a:p>
            <a:r>
              <a:rPr lang="nl-BE" dirty="0"/>
              <a:t>Uitspraak: See Sharp</a:t>
            </a:r>
          </a:p>
          <a:p>
            <a:r>
              <a:rPr lang="nl-BE" dirty="0"/>
              <a:t>1960: Algol (</a:t>
            </a:r>
            <a:r>
              <a:rPr lang="nl-BE" dirty="0" err="1"/>
              <a:t>Algoritmic</a:t>
            </a:r>
            <a:r>
              <a:rPr lang="nl-BE" dirty="0"/>
              <a:t> Language)</a:t>
            </a:r>
          </a:p>
          <a:p>
            <a:r>
              <a:rPr lang="nl-BE" dirty="0"/>
              <a:t>1970: C</a:t>
            </a:r>
          </a:p>
          <a:p>
            <a:r>
              <a:rPr lang="nl-BE" dirty="0"/>
              <a:t>1980: C++</a:t>
            </a:r>
          </a:p>
          <a:p>
            <a:r>
              <a:rPr lang="nl-BE" dirty="0"/>
              <a:t>1990: Java</a:t>
            </a:r>
          </a:p>
          <a:p>
            <a:r>
              <a:rPr lang="nl-BE" dirty="0"/>
              <a:t>2002: C#</a:t>
            </a:r>
          </a:p>
        </p:txBody>
      </p:sp>
      <p:pic>
        <p:nvPicPr>
          <p:cNvPr id="6" name="Picture 2" descr="Afbeeldingsresultaat voor c sharp joke">
            <a:extLst>
              <a:ext uri="{FF2B5EF4-FFF2-40B4-BE49-F238E27FC236}">
                <a16:creationId xmlns:a16="http://schemas.microsoft.com/office/drawing/2014/main" id="{2BE266F9-F9CA-4EC8-9A27-9C15400FA0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85" b="3"/>
          <a:stretch/>
        </p:blipFill>
        <p:spPr bwMode="auto">
          <a:xfrm>
            <a:off x="6090613" y="640082"/>
            <a:ext cx="5461724" cy="5577837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E8A62353-F7CD-46ED-8877-B27D0E33FCF8}" type="slidenum">
              <a:rPr lang="nl-BE" smtClean="0"/>
              <a:pPr>
                <a:spcAft>
                  <a:spcPts val="600"/>
                </a:spcAft>
              </a:pPr>
              <a:t>31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337521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88112" y="6291324"/>
            <a:ext cx="7646640" cy="896964"/>
          </a:xfrm>
        </p:spPr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Bron: http://www.bestprogramminglanguagefor.me/why-learn-c-sharp</a:t>
            </a:r>
            <a:r>
              <a:rPr lang="nl-BE" sz="1800" dirty="0"/>
              <a:t> </a:t>
            </a:r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/>
              <a:t>Programmeren in C#</a:t>
            </a:r>
            <a:endParaRPr lang="nl-BE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A62353-F7CD-46ED-8877-B27D0E33FCF8}" type="slidenum">
              <a:rPr lang="nl-BE" smtClean="0"/>
              <a:t>32</a:t>
            </a:fld>
            <a:endParaRPr lang="nl-BE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C302A9BE-B626-4786-9103-51F3D1F673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7608" y="-11156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2134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Waarom dan niet Java?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609600" y="1600201"/>
            <a:ext cx="5198368" cy="4525963"/>
          </a:xfrm>
        </p:spPr>
        <p:txBody>
          <a:bodyPr>
            <a:normAutofit/>
          </a:bodyPr>
          <a:lstStyle/>
          <a:p>
            <a:r>
              <a:rPr lang="nl-BE" dirty="0"/>
              <a:t>In 2</a:t>
            </a:r>
            <a:r>
              <a:rPr lang="nl-BE" baseline="30000" dirty="0"/>
              <a:t>e</a:t>
            </a:r>
            <a:r>
              <a:rPr lang="nl-BE" dirty="0"/>
              <a:t> jaar schakel je over op </a:t>
            </a:r>
            <a:r>
              <a:rPr lang="nl-BE" dirty="0" err="1"/>
              <a:t>java</a:t>
            </a:r>
            <a:endParaRPr lang="nl-BE" dirty="0"/>
          </a:p>
          <a:p>
            <a:endParaRPr lang="nl-BE" dirty="0"/>
          </a:p>
          <a:p>
            <a:r>
              <a:rPr lang="nl-BE" dirty="0"/>
              <a:t>Voordeel C# in eerste: zeer sterke IDE (Visual Studio) waardoor we kunnen focussen op de taal </a:t>
            </a:r>
            <a:r>
              <a:rPr lang="nl-BE" dirty="0" err="1"/>
              <a:t>ipv</a:t>
            </a:r>
            <a:r>
              <a:rPr lang="nl-BE" dirty="0"/>
              <a:t> de tools</a:t>
            </a:r>
          </a:p>
          <a:p>
            <a:endParaRPr lang="nl-BE" dirty="0"/>
          </a:p>
          <a:p>
            <a:r>
              <a:rPr lang="nl-BE" dirty="0">
                <a:hlinkClick r:id="rId2"/>
              </a:rPr>
              <a:t>http://www.bestprogramminglanguagefor.me/</a:t>
            </a:r>
            <a:r>
              <a:rPr lang="nl-BE" dirty="0"/>
              <a:t> </a:t>
            </a:r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/>
              <a:t>Programmeren in C#</a:t>
            </a:r>
            <a:endParaRPr lang="nl-BE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A62353-F7CD-46ED-8877-B27D0E33FCF8}" type="slidenum">
              <a:rPr lang="nl-BE" smtClean="0"/>
              <a:t>33</a:t>
            </a:fld>
            <a:endParaRPr lang="nl-BE"/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6885" y="1500347"/>
            <a:ext cx="6205140" cy="5374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7869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009544" y="525687"/>
            <a:ext cx="8229600" cy="1143000"/>
          </a:xfrm>
        </p:spPr>
        <p:txBody>
          <a:bodyPr/>
          <a:lstStyle/>
          <a:p>
            <a:r>
              <a:rPr lang="nl-BE" dirty="0"/>
              <a:t>Waar C#?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atum 3"/>
          <p:cNvSpPr txBox="1">
            <a:spLocks/>
          </p:cNvSpPr>
          <p:nvPr/>
        </p:nvSpPr>
        <p:spPr>
          <a:xfrm>
            <a:off x="246055" y="6261540"/>
            <a:ext cx="4762872" cy="365125"/>
          </a:xfrm>
          <a:prstGeom prst="rect">
            <a:avLst/>
          </a:prstGeom>
        </p:spPr>
        <p:txBody>
          <a:bodyPr/>
          <a:lstStyle>
            <a:defPPr>
              <a:defRPr lang="nl-B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nl-BE" dirty="0"/>
          </a:p>
        </p:txBody>
      </p:sp>
      <p:pic>
        <p:nvPicPr>
          <p:cNvPr id="7" name="Picture 8" descr="http://upload.wikimedia.org/wikipedia/commons/8/8e/WPF_Logo_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4245" y="3617817"/>
            <a:ext cx="2483110" cy="411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kstvak 10"/>
          <p:cNvSpPr txBox="1"/>
          <p:nvPr/>
        </p:nvSpPr>
        <p:spPr>
          <a:xfrm>
            <a:off x="1081977" y="1874876"/>
            <a:ext cx="2520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3600" b="1" i="1" dirty="0" err="1"/>
              <a:t>Winforms</a:t>
            </a:r>
            <a:endParaRPr lang="nl-BE" sz="3600" b="1" i="1" dirty="0"/>
          </a:p>
        </p:txBody>
      </p:sp>
      <p:pic>
        <p:nvPicPr>
          <p:cNvPr id="2052" name="Picture 4" descr="http://dbgorg00d8r0p.cloudfront.net/wp-content/uploads/2013/06/Azure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183" b="30879"/>
          <a:stretch/>
        </p:blipFill>
        <p:spPr bwMode="auto">
          <a:xfrm>
            <a:off x="6240016" y="2223533"/>
            <a:ext cx="3848390" cy="1014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://slimbeleggen.net/wp-content/uploads/2014/06/iphone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4808154"/>
            <a:ext cx="2129189" cy="1483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davy.preuveneers.be/phoneme/public/icon/android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0507" y="4721199"/>
            <a:ext cx="1246519" cy="1197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http://www.windowscentral.com/sites/wpcentral.com/files/styles/large/public/topic_images/2015/windows-10-logo.jpg?itok=qjFEBQFc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306" b="33894"/>
          <a:stretch/>
        </p:blipFill>
        <p:spPr bwMode="auto">
          <a:xfrm>
            <a:off x="7896200" y="3654949"/>
            <a:ext cx="3551783" cy="738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Image result for xamarin">
            <a:extLst>
              <a:ext uri="{FF2B5EF4-FFF2-40B4-BE49-F238E27FC236}">
                <a16:creationId xmlns:a16="http://schemas.microsoft.com/office/drawing/2014/main" id="{54616564-F152-47E0-BC36-B6A0960857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654" y="4115441"/>
            <a:ext cx="4608289" cy="1931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39727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nl-BE" dirty="0">
                <a:solidFill>
                  <a:schemeClr val="accent1"/>
                </a:solidFill>
              </a:rPr>
              <a:t>.NET omgeving 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r>
              <a:rPr lang="nl-BE" sz="2400" dirty="0"/>
              <a:t>Integrale component van Windows OS:</a:t>
            </a:r>
          </a:p>
          <a:p>
            <a:pPr lvl="1"/>
            <a:r>
              <a:rPr lang="nl-BE" dirty="0"/>
              <a:t>Runtime omgeving</a:t>
            </a:r>
          </a:p>
          <a:p>
            <a:pPr lvl="1"/>
            <a:r>
              <a:rPr lang="nl-BE" dirty="0"/>
              <a:t>Beveiliging</a:t>
            </a:r>
          </a:p>
          <a:p>
            <a:pPr lvl="1"/>
            <a:r>
              <a:rPr lang="nl-BE" dirty="0"/>
              <a:t>Netwerking</a:t>
            </a:r>
          </a:p>
          <a:p>
            <a:pPr lvl="1"/>
            <a:r>
              <a:rPr lang="nl-BE" dirty="0"/>
              <a:t>Programmeertalen (</a:t>
            </a:r>
            <a:r>
              <a:rPr lang="nl-BE" b="1" dirty="0"/>
              <a:t>C#</a:t>
            </a:r>
            <a:r>
              <a:rPr lang="nl-BE" dirty="0"/>
              <a:t>, C++, VB.NET, F#)</a:t>
            </a:r>
          </a:p>
          <a:p>
            <a:r>
              <a:rPr lang="nl-BE" sz="2400" dirty="0"/>
              <a:t>Veel analogieën met de filosofie van Java:</a:t>
            </a:r>
          </a:p>
          <a:p>
            <a:pPr lvl="1"/>
            <a:r>
              <a:rPr lang="nl-BE" dirty="0"/>
              <a:t>VM, OOP, </a:t>
            </a:r>
            <a:r>
              <a:rPr lang="nl-BE" dirty="0" err="1"/>
              <a:t>Gargabe</a:t>
            </a:r>
            <a:r>
              <a:rPr lang="nl-BE" dirty="0"/>
              <a:t> </a:t>
            </a:r>
            <a:r>
              <a:rPr lang="nl-BE" dirty="0" err="1"/>
              <a:t>collection</a:t>
            </a:r>
            <a:r>
              <a:rPr lang="nl-BE" dirty="0"/>
              <a:t>, …</a:t>
            </a: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>
          <a:xfrm>
            <a:off x="10571516" y="6033479"/>
            <a:ext cx="782283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E8A62353-F7CD-46ED-8877-B27D0E33FCF8}" type="slidenum">
              <a:rPr lang="nl-BE" sz="105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35</a:t>
            </a:fld>
            <a:endParaRPr lang="nl-BE" sz="1050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00289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037A1D-7B30-43AC-B619-0A8739334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96DB35C2-94B8-43C3-BCD6-DFD288B67D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/>
              <a:t>Programmeren in C#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2BC980C8-3788-4035-952D-08AFB3E1A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A62353-F7CD-46ED-8877-B27D0E33FCF8}" type="slidenum">
              <a:rPr lang="nl-BE" smtClean="0"/>
              <a:t>36</a:t>
            </a:fld>
            <a:endParaRPr lang="nl-BE"/>
          </a:p>
        </p:txBody>
      </p:sp>
      <p:pic>
        <p:nvPicPr>
          <p:cNvPr id="2050" name="Picture 2" descr="Image result for dotnet core 2.0">
            <a:extLst>
              <a:ext uri="{FF2B5EF4-FFF2-40B4-BE49-F238E27FC236}">
                <a16:creationId xmlns:a16="http://schemas.microsoft.com/office/drawing/2014/main" id="{A230F3CA-18C8-492F-B334-BC2257B301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9700"/>
            <a:ext cx="12192000" cy="657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81840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F5607E-89C9-4C28-97B0-56914E00A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De toekomst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421B3B3-D825-4360-B81C-D935BE8A5D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.NET 5 wordt naam voor .NET </a:t>
            </a:r>
            <a:r>
              <a:rPr lang="nl-BE" dirty="0" err="1"/>
              <a:t>Core</a:t>
            </a:r>
            <a:r>
              <a:rPr lang="nl-BE" dirty="0"/>
              <a:t> 3,0 (verschijnt november 2019)</a:t>
            </a:r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07E5AABD-F2F0-46E8-89BC-7792F3619F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/>
              <a:t>Programmeren in C#</a:t>
            </a:r>
            <a:endParaRPr lang="nl-BE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59A18711-74C1-4547-928A-007FBA80C4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A62353-F7CD-46ED-8877-B27D0E33FCF8}" type="slidenum">
              <a:rPr lang="nl-BE" smtClean="0"/>
              <a:t>37</a:t>
            </a:fld>
            <a:endParaRPr lang="nl-BE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6D57FA6-FC36-47BF-8023-D2EAAFF249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5560" y="2236515"/>
            <a:ext cx="8640960" cy="4605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66346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ectangle 71">
            <a:extLst>
              <a:ext uri="{FF2B5EF4-FFF2-40B4-BE49-F238E27FC236}">
                <a16:creationId xmlns:a16="http://schemas.microsoft.com/office/drawing/2014/main" id="{25168E7B-6D42-4B3A-B7A1-17D4C49EC9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4" name="Picture 73">
            <a:extLst>
              <a:ext uri="{FF2B5EF4-FFF2-40B4-BE49-F238E27FC236}">
                <a16:creationId xmlns:a16="http://schemas.microsoft.com/office/drawing/2014/main" id="{98A030C2-9F23-4593-9F99-7B73C232A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726432" y="1741337"/>
            <a:ext cx="6739136" cy="23879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defRPr/>
            </a:pPr>
            <a:r>
              <a:rPr lang="en-US" sz="5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Hoe wordt een programma gemaakt?</a:t>
            </a:r>
          </a:p>
        </p:txBody>
      </p:sp>
      <p:sp>
        <p:nvSpPr>
          <p:cNvPr id="49155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2729559" y="4200522"/>
            <a:ext cx="6740685" cy="682079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Compileren</a:t>
            </a:r>
          </a:p>
        </p:txBody>
      </p:sp>
    </p:spTree>
    <p:extLst>
      <p:ext uri="{BB962C8B-B14F-4D97-AF65-F5344CB8AC3E}">
        <p14:creationId xmlns:p14="http://schemas.microsoft.com/office/powerpoint/2010/main" val="329707619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C# compiler</a:t>
            </a:r>
          </a:p>
        </p:txBody>
      </p:sp>
      <p:sp>
        <p:nvSpPr>
          <p:cNvPr id="5" name="Rechthoek 4"/>
          <p:cNvSpPr>
            <a:spLocks noChangeArrowheads="1"/>
          </p:cNvSpPr>
          <p:nvPr/>
        </p:nvSpPr>
        <p:spPr bwMode="auto">
          <a:xfrm>
            <a:off x="4972050" y="2312988"/>
            <a:ext cx="2603500" cy="2216150"/>
          </a:xfrm>
          <a:prstGeom prst="rect">
            <a:avLst/>
          </a:prstGeom>
          <a:solidFill>
            <a:srgbClr val="FFC0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l-BE" sz="3200">
                <a:solidFill>
                  <a:srgbClr val="666666"/>
                </a:solidFill>
              </a:rPr>
              <a:t>Compiler</a:t>
            </a:r>
          </a:p>
        </p:txBody>
      </p:sp>
      <p:sp>
        <p:nvSpPr>
          <p:cNvPr id="6" name="Rechthoek 5"/>
          <p:cNvSpPr/>
          <p:nvPr/>
        </p:nvSpPr>
        <p:spPr bwMode="auto">
          <a:xfrm>
            <a:off x="3122614" y="2647950"/>
            <a:ext cx="1139825" cy="16129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nl-BE" dirty="0">
                <a:solidFill>
                  <a:srgbClr val="666666"/>
                </a:solidFill>
              </a:rPr>
              <a:t>C# code </a:t>
            </a:r>
          </a:p>
        </p:txBody>
      </p:sp>
      <p:sp>
        <p:nvSpPr>
          <p:cNvPr id="56327" name="PIJL-RECHTS 6"/>
          <p:cNvSpPr>
            <a:spLocks noChangeArrowheads="1"/>
          </p:cNvSpPr>
          <p:nvPr/>
        </p:nvSpPr>
        <p:spPr bwMode="auto">
          <a:xfrm>
            <a:off x="4445001" y="3271839"/>
            <a:ext cx="430213" cy="300037"/>
          </a:xfrm>
          <a:prstGeom prst="rightArrow">
            <a:avLst>
              <a:gd name="adj1" fmla="val 50000"/>
              <a:gd name="adj2" fmla="val 50185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nl-BE">
              <a:solidFill>
                <a:srgbClr val="666666"/>
              </a:solidFill>
            </a:endParaRPr>
          </a:p>
        </p:txBody>
      </p:sp>
      <p:sp>
        <p:nvSpPr>
          <p:cNvPr id="9" name="Rechthoek 8"/>
          <p:cNvSpPr/>
          <p:nvPr/>
        </p:nvSpPr>
        <p:spPr bwMode="auto">
          <a:xfrm>
            <a:off x="8191500" y="2670175"/>
            <a:ext cx="1536700" cy="1614488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nl-BE" dirty="0">
                <a:solidFill>
                  <a:srgbClr val="666666"/>
                </a:solidFill>
              </a:rPr>
              <a:t>Low Level </a:t>
            </a:r>
            <a:r>
              <a:rPr lang="nl-BE" dirty="0" err="1">
                <a:solidFill>
                  <a:srgbClr val="666666"/>
                </a:solidFill>
              </a:rPr>
              <a:t>Instructions</a:t>
            </a:r>
            <a:r>
              <a:rPr lang="nl-BE" dirty="0">
                <a:solidFill>
                  <a:srgbClr val="666666"/>
                </a:solidFill>
              </a:rPr>
              <a:t> (bytecode)</a:t>
            </a:r>
          </a:p>
        </p:txBody>
      </p:sp>
      <p:sp>
        <p:nvSpPr>
          <p:cNvPr id="10" name="PIJL-RECHTS 9"/>
          <p:cNvSpPr>
            <a:spLocks noChangeArrowheads="1"/>
          </p:cNvSpPr>
          <p:nvPr/>
        </p:nvSpPr>
        <p:spPr bwMode="auto">
          <a:xfrm>
            <a:off x="7685088" y="3327400"/>
            <a:ext cx="430212" cy="300038"/>
          </a:xfrm>
          <a:prstGeom prst="rightArrow">
            <a:avLst>
              <a:gd name="adj1" fmla="val 50000"/>
              <a:gd name="adj2" fmla="val 50185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nl-BE">
              <a:solidFill>
                <a:srgbClr val="666666"/>
              </a:solidFill>
            </a:endParaRPr>
          </a:p>
        </p:txBody>
      </p:sp>
      <p:sp>
        <p:nvSpPr>
          <p:cNvPr id="11" name="U-vormige pijl 10"/>
          <p:cNvSpPr/>
          <p:nvPr/>
        </p:nvSpPr>
        <p:spPr bwMode="auto">
          <a:xfrm flipH="1" flipV="1">
            <a:off x="3476625" y="4605338"/>
            <a:ext cx="2033588" cy="952500"/>
          </a:xfrm>
          <a:prstGeom prst="utur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nl-BE" dirty="0">
              <a:solidFill>
                <a:srgbClr val="666666"/>
              </a:solidFill>
            </a:endParaRPr>
          </a:p>
        </p:txBody>
      </p:sp>
      <p:sp>
        <p:nvSpPr>
          <p:cNvPr id="12" name="Tekstvak 11"/>
          <p:cNvSpPr txBox="1">
            <a:spLocks noChangeArrowheads="1"/>
          </p:cNvSpPr>
          <p:nvPr/>
        </p:nvSpPr>
        <p:spPr bwMode="auto">
          <a:xfrm>
            <a:off x="3165476" y="5670550"/>
            <a:ext cx="37115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l-BE">
                <a:solidFill>
                  <a:srgbClr val="666666"/>
                </a:solidFill>
              </a:rPr>
              <a:t>Indien fout in code (compiler error)</a:t>
            </a:r>
          </a:p>
        </p:txBody>
      </p:sp>
      <p:sp>
        <p:nvSpPr>
          <p:cNvPr id="13" name="Rechthoek 12"/>
          <p:cNvSpPr>
            <a:spLocks noChangeArrowheads="1"/>
          </p:cNvSpPr>
          <p:nvPr/>
        </p:nvSpPr>
        <p:spPr bwMode="auto">
          <a:xfrm>
            <a:off x="4969418" y="2312988"/>
            <a:ext cx="2603500" cy="2216150"/>
          </a:xfrm>
          <a:prstGeom prst="rect">
            <a:avLst/>
          </a:prstGeom>
          <a:solidFill>
            <a:srgbClr val="FFC0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l-BE" sz="3200" dirty="0">
                <a:solidFill>
                  <a:srgbClr val="666666"/>
                </a:solidFill>
              </a:rPr>
              <a:t>Compiler</a:t>
            </a:r>
          </a:p>
        </p:txBody>
      </p:sp>
      <p:sp>
        <p:nvSpPr>
          <p:cNvPr id="2" name="Rechthoek 1"/>
          <p:cNvSpPr/>
          <p:nvPr/>
        </p:nvSpPr>
        <p:spPr>
          <a:xfrm>
            <a:off x="2305050" y="1191699"/>
            <a:ext cx="691692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l-BE" dirty="0">
                <a:solidFill>
                  <a:srgbClr val="666666"/>
                </a:solidFill>
              </a:rPr>
              <a:t>Compiler: Zet je code (in bijvoorbeeld C#) om naar een uitvoerbaar bestand in een taal die de hardware/OS begrijpt</a:t>
            </a:r>
          </a:p>
        </p:txBody>
      </p:sp>
    </p:spTree>
    <p:extLst>
      <p:ext uri="{BB962C8B-B14F-4D97-AF65-F5344CB8AC3E}">
        <p14:creationId xmlns:p14="http://schemas.microsoft.com/office/powerpoint/2010/main" val="2271911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0.25 0  E" pathEditMode="relative" ptsTypes="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8" presetID="32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" dur="2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10" dur="2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1" dur="2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2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  <p:animRot by="120000">
                                      <p:cBhvr>
                                        <p:cTn id="13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5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6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7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5 -1.32316E-6 L 3.88889E-6 -1.32316E-6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6" grpId="1" animBg="1"/>
      <p:bldP spid="9" grpId="0" animBg="1"/>
      <p:bldP spid="10" grpId="0" animBg="1"/>
      <p:bldP spid="12" grpId="0"/>
      <p:bldP spid="1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ectangle 71">
            <a:extLst>
              <a:ext uri="{FF2B5EF4-FFF2-40B4-BE49-F238E27FC236}">
                <a16:creationId xmlns:a16="http://schemas.microsoft.com/office/drawing/2014/main" id="{25168E7B-6D42-4B3A-B7A1-17D4C49EC9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4" name="Picture 73">
            <a:extLst>
              <a:ext uri="{FF2B5EF4-FFF2-40B4-BE49-F238E27FC236}">
                <a16:creationId xmlns:a16="http://schemas.microsoft.com/office/drawing/2014/main" id="{98A030C2-9F23-4593-9F99-7B73C232A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726432" y="1741337"/>
            <a:ext cx="6739136" cy="23879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defRPr/>
            </a:pPr>
            <a:r>
              <a:rPr lang="en-US" sz="6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Computers</a:t>
            </a:r>
          </a:p>
        </p:txBody>
      </p:sp>
      <p:sp>
        <p:nvSpPr>
          <p:cNvPr id="2560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2729559" y="4200522"/>
            <a:ext cx="6740685" cy="682079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endParaRPr lang="en-US" kern="1200" dirty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7927501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57" b="1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6" name="Rectangle 75">
            <a:extLst>
              <a:ext uri="{FF2B5EF4-FFF2-40B4-BE49-F238E27FC236}">
                <a16:creationId xmlns:a16="http://schemas.microsoft.com/office/drawing/2014/main" id="{B4147794-66B7-4CDE-BC75-BBDC48B2F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9481" y="0"/>
            <a:ext cx="7718119" cy="6858000"/>
          </a:xfrm>
          <a:prstGeom prst="rect">
            <a:avLst/>
          </a:prstGeom>
          <a:solidFill>
            <a:schemeClr val="bg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Schoolbook" panose="02040604050505020304"/>
              <a:ea typeface="+mn-ea"/>
              <a:cs typeface="+mn-cs"/>
            </a:endParaRPr>
          </a:p>
        </p:txBody>
      </p:sp>
      <p:sp>
        <p:nvSpPr>
          <p:cNvPr id="57346" name="Titel 1"/>
          <p:cNvSpPr>
            <a:spLocks noGrp="1"/>
          </p:cNvSpPr>
          <p:nvPr>
            <p:ph type="title"/>
          </p:nvPr>
        </p:nvSpPr>
        <p:spPr>
          <a:xfrm>
            <a:off x="4050889" y="365758"/>
            <a:ext cx="6784259" cy="1828800"/>
          </a:xfrm>
        </p:spPr>
        <p:txBody>
          <a:bodyPr>
            <a:normAutofit/>
          </a:bodyPr>
          <a:lstStyle/>
          <a:p>
            <a:r>
              <a:rPr lang="nl-BE" sz="4800">
                <a:solidFill>
                  <a:schemeClr val="tx1">
                    <a:lumMod val="85000"/>
                    <a:lumOff val="15000"/>
                  </a:schemeClr>
                </a:solidFill>
              </a:rPr>
              <a:t>C# programma’s maken</a:t>
            </a:r>
          </a:p>
        </p:txBody>
      </p:sp>
      <p:sp>
        <p:nvSpPr>
          <p:cNvPr id="49155" name="Tijdelijke aanduiding voor inhoud 2"/>
          <p:cNvSpPr>
            <a:spLocks noGrp="1"/>
          </p:cNvSpPr>
          <p:nvPr>
            <p:ph idx="1"/>
          </p:nvPr>
        </p:nvSpPr>
        <p:spPr>
          <a:xfrm>
            <a:off x="4050889" y="2324100"/>
            <a:ext cx="6784259" cy="3875087"/>
          </a:xfrm>
        </p:spPr>
        <p:txBody>
          <a:bodyPr>
            <a:normAutofit/>
          </a:bodyPr>
          <a:lstStyle/>
          <a:p>
            <a:r>
              <a:rPr lang="nl-BE" sz="2400" dirty="0"/>
              <a:t>Microsoft Visual Studio (VS)</a:t>
            </a:r>
          </a:p>
          <a:p>
            <a:pPr lvl="1"/>
            <a:r>
              <a:rPr lang="nl-BE" dirty="0"/>
              <a:t>VS Community: gratis versie</a:t>
            </a:r>
          </a:p>
          <a:p>
            <a:r>
              <a:rPr lang="nl-BE" sz="2400" dirty="0" err="1"/>
              <a:t>Echter,ook</a:t>
            </a:r>
            <a:r>
              <a:rPr lang="nl-BE" sz="2400" dirty="0"/>
              <a:t> met een simpele </a:t>
            </a:r>
            <a:r>
              <a:rPr lang="nl-BE" sz="2400" dirty="0" err="1"/>
              <a:t>notepad</a:t>
            </a:r>
            <a:r>
              <a:rPr lang="nl-BE" sz="2400" dirty="0"/>
              <a:t> kan je programmeren.</a:t>
            </a:r>
          </a:p>
          <a:p>
            <a:pPr lvl="1"/>
            <a:r>
              <a:rPr lang="nl-BE" dirty="0"/>
              <a:t>Of als je van SM houdt: VS Code  </a:t>
            </a:r>
          </a:p>
          <a:p>
            <a:pPr lvl="2"/>
            <a:r>
              <a:rPr lang="nl-BE" dirty="0"/>
              <a:t>(</a:t>
            </a:r>
            <a:r>
              <a:rPr lang="nl-BE" dirty="0" err="1"/>
              <a:t>Notepad</a:t>
            </a:r>
            <a:r>
              <a:rPr lang="nl-BE" dirty="0"/>
              <a:t> on </a:t>
            </a:r>
            <a:r>
              <a:rPr lang="nl-BE" dirty="0" err="1"/>
              <a:t>steroids</a:t>
            </a:r>
            <a:r>
              <a:rPr lang="nl-BE" dirty="0"/>
              <a:t>)</a:t>
            </a:r>
          </a:p>
          <a:p>
            <a:r>
              <a:rPr lang="nl-BE" sz="2400" dirty="0"/>
              <a:t>Je hebt gewoon een .NET compiler nodig om je code te kunnen compileren</a:t>
            </a:r>
          </a:p>
          <a:p>
            <a:endParaRPr lang="nl-BE" sz="2400" dirty="0"/>
          </a:p>
          <a:p>
            <a:endParaRPr lang="nl-BE" sz="2400" dirty="0"/>
          </a:p>
          <a:p>
            <a:endParaRPr lang="nl-BE" sz="2400" dirty="0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41202E79-1236-4DF8-9921-F47A0B079C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77600" y="0"/>
            <a:ext cx="9144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136795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:a16="http://schemas.microsoft.com/office/drawing/2014/main" id="{42A5316D-ED2F-4F89-B4B4-8D9240B1A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298" name="Titel 1"/>
          <p:cNvSpPr>
            <a:spLocks noGrp="1"/>
          </p:cNvSpPr>
          <p:nvPr>
            <p:ph type="title"/>
          </p:nvPr>
        </p:nvSpPr>
        <p:spPr>
          <a:xfrm>
            <a:off x="694510" y="1487272"/>
            <a:ext cx="2743200" cy="27432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>
            <a:normAutofit/>
          </a:bodyPr>
          <a:lstStyle/>
          <a:p>
            <a:pPr algn="ctr"/>
            <a:r>
              <a:rPr lang="nl-BE" sz="2000">
                <a:solidFill>
                  <a:srgbClr val="FFFFFF"/>
                </a:solidFill>
              </a:rPr>
              <a:t>CSharpCompiler  (CSC.exe)</a:t>
            </a:r>
          </a:p>
        </p:txBody>
      </p:sp>
      <p:pic>
        <p:nvPicPr>
          <p:cNvPr id="5122" name="Picture 2" descr="http://rthumati.files.wordpress.com/2010/05/compilation-process.jpg?w=584&amp;h=236&amp;h=23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1403262"/>
            <a:ext cx="7188199" cy="2911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299" name="Tijdelijke aanduiding voor inhoud 2"/>
          <p:cNvSpPr>
            <a:spLocks noGrp="1"/>
          </p:cNvSpPr>
          <p:nvPr>
            <p:ph idx="1"/>
          </p:nvPr>
        </p:nvSpPr>
        <p:spPr>
          <a:xfrm>
            <a:off x="4038600" y="4884873"/>
            <a:ext cx="7188199" cy="1292090"/>
          </a:xfrm>
        </p:spPr>
        <p:txBody>
          <a:bodyPr>
            <a:normAutofit/>
          </a:bodyPr>
          <a:lstStyle/>
          <a:p>
            <a:endParaRPr lang="nl-BE" sz="1800"/>
          </a:p>
          <a:p>
            <a:endParaRPr lang="nl-BE" sz="1800"/>
          </a:p>
        </p:txBody>
      </p:sp>
    </p:spTree>
    <p:extLst>
      <p:ext uri="{BB962C8B-B14F-4D97-AF65-F5344CB8AC3E}">
        <p14:creationId xmlns:p14="http://schemas.microsoft.com/office/powerpoint/2010/main" val="350791491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045368" y="2043663"/>
            <a:ext cx="6105194" cy="203105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Eerste C# details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3045368" y="4074718"/>
            <a:ext cx="6105194" cy="682079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endParaRPr lang="en-US" sz="2400" kern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>
          <a:xfrm>
            <a:off x="10825930" y="6223702"/>
            <a:ext cx="570728" cy="31406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E8A62353-F7CD-46ED-8877-B27D0E33FCF8}" type="slidenum">
              <a:rPr lang="en-US" sz="1000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42</a:t>
            </a:fld>
            <a:endParaRPr lang="en-US" sz="100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174546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482" name="Rectangle 76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5483" name="Picture 78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5474" name="Titel 1"/>
          <p:cNvSpPr>
            <a:spLocks noGrp="1"/>
          </p:cNvSpPr>
          <p:nvPr>
            <p:ph type="title"/>
          </p:nvPr>
        </p:nvSpPr>
        <p:spPr>
          <a:xfrm>
            <a:off x="640079" y="2053641"/>
            <a:ext cx="3669161" cy="2760098"/>
          </a:xfrm>
        </p:spPr>
        <p:txBody>
          <a:bodyPr>
            <a:normAutofit/>
          </a:bodyPr>
          <a:lstStyle/>
          <a:p>
            <a:r>
              <a:rPr lang="nl-BE">
                <a:solidFill>
                  <a:srgbClr val="FFFFFF"/>
                </a:solidFill>
              </a:rPr>
              <a:t>Layout van code</a:t>
            </a:r>
          </a:p>
        </p:txBody>
      </p:sp>
      <p:sp>
        <p:nvSpPr>
          <p:cNvPr id="105475" name="Tijdelijke aanduiding voor inhoud 2"/>
          <p:cNvSpPr>
            <a:spLocks noGrp="1"/>
          </p:cNvSpPr>
          <p:nvPr>
            <p:ph idx="1"/>
          </p:nvPr>
        </p:nvSpPr>
        <p:spPr>
          <a:xfrm>
            <a:off x="6090574" y="801866"/>
            <a:ext cx="5306084" cy="5230634"/>
          </a:xfrm>
        </p:spPr>
        <p:txBody>
          <a:bodyPr anchor="ctr">
            <a:normAutofit/>
          </a:bodyPr>
          <a:lstStyle/>
          <a:p>
            <a:r>
              <a:rPr lang="nl-BE" sz="2400">
                <a:solidFill>
                  <a:srgbClr val="000000"/>
                </a:solidFill>
              </a:rPr>
              <a:t>Tabs, spaties en enters worden niet door compiler bekeken.</a:t>
            </a:r>
          </a:p>
          <a:p>
            <a:endParaRPr lang="nl-BE" sz="2400">
              <a:solidFill>
                <a:srgbClr val="000000"/>
              </a:solidFill>
            </a:endParaRPr>
          </a:p>
          <a:p>
            <a:r>
              <a:rPr lang="nl-BE" sz="2400">
                <a:solidFill>
                  <a:srgbClr val="000000"/>
                </a:solidFill>
              </a:rPr>
              <a:t>Je bent vrij deze dus te gebruiken om je code wat overzichtelijk te houden: DOE DIT!</a:t>
            </a:r>
          </a:p>
        </p:txBody>
      </p:sp>
      <p:sp>
        <p:nvSpPr>
          <p:cNvPr id="105478" name="Tekstvak 5"/>
          <p:cNvSpPr txBox="1">
            <a:spLocks noChangeArrowheads="1"/>
          </p:cNvSpPr>
          <p:nvPr/>
        </p:nvSpPr>
        <p:spPr bwMode="auto">
          <a:xfrm>
            <a:off x="6815138" y="3187700"/>
            <a:ext cx="1841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nl-BE">
              <a:solidFill>
                <a:srgbClr val="6666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072318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ED68F34-5996-4F79-AF39-829CF86A9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Main is startpunt 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Afbeelding 5">
            <a:extLst>
              <a:ext uri="{FF2B5EF4-FFF2-40B4-BE49-F238E27FC236}">
                <a16:creationId xmlns:a16="http://schemas.microsoft.com/office/drawing/2014/main" id="{D379C9F4-933D-4DBF-B60E-9CC1F1ED33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72536" y="492573"/>
            <a:ext cx="6516117" cy="5880796"/>
          </a:xfrm>
          <a:prstGeom prst="rect">
            <a:avLst/>
          </a:prstGeom>
        </p:spPr>
      </p:pic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89A8C417-0CDC-40A1-B5EE-D0EAECEE7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91022" y="6356350"/>
            <a:ext cx="136277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E8A62353-F7CD-46ED-8877-B27D0E33FCF8}" type="slidenum">
              <a:rPr lang="en-US">
                <a:solidFill>
                  <a:srgbClr val="595959"/>
                </a:solidFill>
              </a:rPr>
              <a:pPr>
                <a:spcAft>
                  <a:spcPts val="600"/>
                </a:spcAft>
              </a:pPr>
              <a:t>44</a:t>
            </a:fld>
            <a:endParaRPr lang="en-US">
              <a:solidFill>
                <a:srgbClr val="595959"/>
              </a:solidFill>
            </a:endParaRPr>
          </a:p>
        </p:txBody>
      </p:sp>
      <p:sp>
        <p:nvSpPr>
          <p:cNvPr id="7" name="Bijschrift: lijn 6">
            <a:extLst>
              <a:ext uri="{FF2B5EF4-FFF2-40B4-BE49-F238E27FC236}">
                <a16:creationId xmlns:a16="http://schemas.microsoft.com/office/drawing/2014/main" id="{E7D224EB-C5A2-4E7D-8668-E54DAAF8E5AC}"/>
              </a:ext>
            </a:extLst>
          </p:cNvPr>
          <p:cNvSpPr/>
          <p:nvPr/>
        </p:nvSpPr>
        <p:spPr>
          <a:xfrm>
            <a:off x="7320136" y="4509120"/>
            <a:ext cx="3240360" cy="365125"/>
          </a:xfrm>
          <a:prstGeom prst="borderCallout1">
            <a:avLst>
              <a:gd name="adj1" fmla="val 12116"/>
              <a:gd name="adj2" fmla="val -3474"/>
              <a:gd name="adj3" fmla="val -34366"/>
              <a:gd name="adj4" fmla="val -16740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/>
              <a:t>Here we start!</a:t>
            </a:r>
          </a:p>
        </p:txBody>
      </p:sp>
    </p:spTree>
    <p:extLst>
      <p:ext uri="{BB962C8B-B14F-4D97-AF65-F5344CB8AC3E}">
        <p14:creationId xmlns:p14="http://schemas.microsoft.com/office/powerpoint/2010/main" val="301760135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2" name="Rectangle 71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6" name="Picture 75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8610" name="Titel 1"/>
          <p:cNvSpPr>
            <a:spLocks noGrp="1"/>
          </p:cNvSpPr>
          <p:nvPr>
            <p:ph type="title"/>
          </p:nvPr>
        </p:nvSpPr>
        <p:spPr>
          <a:xfrm>
            <a:off x="640079" y="2053641"/>
            <a:ext cx="3669161" cy="2760098"/>
          </a:xfrm>
        </p:spPr>
        <p:txBody>
          <a:bodyPr>
            <a:normAutofit/>
          </a:bodyPr>
          <a:lstStyle/>
          <a:p>
            <a:r>
              <a:rPr lang="nl-BE">
                <a:solidFill>
                  <a:srgbClr val="FFFFFF"/>
                </a:solidFill>
              </a:rPr>
              <a:t>Keywords</a:t>
            </a:r>
          </a:p>
        </p:txBody>
      </p:sp>
      <p:sp>
        <p:nvSpPr>
          <p:cNvPr id="60419" name="Tijdelijke aanduiding voor inhoud 2"/>
          <p:cNvSpPr>
            <a:spLocks noGrp="1"/>
          </p:cNvSpPr>
          <p:nvPr>
            <p:ph idx="1"/>
          </p:nvPr>
        </p:nvSpPr>
        <p:spPr>
          <a:xfrm>
            <a:off x="6090574" y="801866"/>
            <a:ext cx="5306084" cy="5230634"/>
          </a:xfrm>
        </p:spPr>
        <p:txBody>
          <a:bodyPr anchor="ctr">
            <a:normAutofit/>
          </a:bodyPr>
          <a:lstStyle/>
          <a:p>
            <a:r>
              <a:rPr lang="nl-BE" sz="2000">
                <a:solidFill>
                  <a:srgbClr val="000000"/>
                </a:solidFill>
              </a:rPr>
              <a:t>C#  is een programmeer</a:t>
            </a:r>
            <a:r>
              <a:rPr lang="nl-BE" sz="2000" b="1">
                <a:solidFill>
                  <a:srgbClr val="000000"/>
                </a:solidFill>
              </a:rPr>
              <a:t>taal</a:t>
            </a:r>
          </a:p>
          <a:p>
            <a:pPr lvl="1"/>
            <a:r>
              <a:rPr lang="nl-BE" sz="2000">
                <a:solidFill>
                  <a:srgbClr val="000000"/>
                </a:solidFill>
              </a:rPr>
              <a:t>Zoals iedere taal heeft C# dus ook z’n eigen woorden (</a:t>
            </a:r>
            <a:r>
              <a:rPr lang="nl-BE" sz="2000" b="1">
                <a:solidFill>
                  <a:srgbClr val="000000"/>
                </a:solidFill>
              </a:rPr>
              <a:t>keywords</a:t>
            </a:r>
            <a:r>
              <a:rPr lang="nl-BE" sz="2000">
                <a:solidFill>
                  <a:srgbClr val="000000"/>
                </a:solidFill>
              </a:rPr>
              <a:t>)</a:t>
            </a:r>
          </a:p>
          <a:p>
            <a:pPr lvl="1"/>
            <a:endParaRPr lang="nl-BE" sz="2000" b="1">
              <a:solidFill>
                <a:srgbClr val="000000"/>
              </a:solidFill>
            </a:endParaRPr>
          </a:p>
          <a:p>
            <a:pPr lvl="1"/>
            <a:r>
              <a:rPr lang="nl-BE" sz="2000">
                <a:solidFill>
                  <a:srgbClr val="000000"/>
                </a:solidFill>
              </a:rPr>
              <a:t>In tegenstelling tot talen zoals Nederlands, Engels, etc zijn de keywords van een programmeertaal ondubbelzinnig en mogen ook niet voor andere zaken gebruikt worden.</a:t>
            </a:r>
          </a:p>
          <a:p>
            <a:pPr lvl="1"/>
            <a:endParaRPr lang="nl-BE" sz="2000">
              <a:solidFill>
                <a:srgbClr val="000000"/>
              </a:solidFill>
            </a:endParaRPr>
          </a:p>
          <a:p>
            <a:pPr lvl="1"/>
            <a:r>
              <a:rPr lang="nl-BE" sz="2000">
                <a:solidFill>
                  <a:srgbClr val="000000"/>
                </a:solidFill>
              </a:rPr>
              <a:t>C# bevat momenteel 77 keywords</a:t>
            </a:r>
          </a:p>
          <a:p>
            <a:pPr lvl="1"/>
            <a:endParaRPr lang="nl-BE" sz="2000">
              <a:solidFill>
                <a:srgbClr val="000000"/>
              </a:solidFill>
            </a:endParaRPr>
          </a:p>
          <a:p>
            <a:pPr lvl="1"/>
            <a:endParaRPr lang="nl-BE" sz="2000">
              <a:solidFill>
                <a:srgbClr val="000000"/>
              </a:solidFill>
            </a:endParaRPr>
          </a:p>
          <a:p>
            <a:pPr lvl="1"/>
            <a:r>
              <a:rPr lang="nl-BE" sz="2000">
                <a:solidFill>
                  <a:srgbClr val="000000"/>
                </a:solidFill>
              </a:rPr>
              <a:t>Je mag nooit een keyword als identifier gebruiken	</a:t>
            </a:r>
          </a:p>
          <a:p>
            <a:pPr lvl="2"/>
            <a:r>
              <a:rPr lang="nl-BE">
                <a:solidFill>
                  <a:srgbClr val="000000"/>
                </a:solidFill>
              </a:rPr>
              <a:t>Bv variabele naam if, else, while, etc </a:t>
            </a:r>
          </a:p>
          <a:p>
            <a:endParaRPr lang="nl-BE" sz="20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6016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Titel 1"/>
          <p:cNvSpPr>
            <a:spLocks noGrp="1"/>
          </p:cNvSpPr>
          <p:nvPr>
            <p:ph type="title"/>
          </p:nvPr>
        </p:nvSpPr>
        <p:spPr>
          <a:xfrm>
            <a:off x="6653600" y="1396289"/>
            <a:ext cx="5006336" cy="1325563"/>
          </a:xfrm>
        </p:spPr>
        <p:txBody>
          <a:bodyPr>
            <a:normAutofit/>
          </a:bodyPr>
          <a:lstStyle/>
          <a:p>
            <a:r>
              <a:rPr lang="nl-BE"/>
              <a:t>C# keywords</a:t>
            </a:r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4F74D28C-3268-4E35-8EE1-D92CB4A85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58D44E42-C462-4105-BC86-FE75B4E3C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024154" cy="6858000"/>
          </a:xfrm>
          <a:custGeom>
            <a:avLst/>
            <a:gdLst>
              <a:gd name="connsiteX0" fmla="*/ 70374 w 6024154"/>
              <a:gd name="connsiteY0" fmla="*/ 0 h 6858000"/>
              <a:gd name="connsiteX1" fmla="*/ 6024154 w 6024154"/>
              <a:gd name="connsiteY1" fmla="*/ 0 h 6858000"/>
              <a:gd name="connsiteX2" fmla="*/ 6024154 w 6024154"/>
              <a:gd name="connsiteY2" fmla="*/ 6858000 h 6858000"/>
              <a:gd name="connsiteX3" fmla="*/ 3587167 w 6024154"/>
              <a:gd name="connsiteY3" fmla="*/ 6858000 h 6858000"/>
              <a:gd name="connsiteX4" fmla="*/ 3474220 w 6024154"/>
              <a:gd name="connsiteY4" fmla="*/ 6800152 h 6858000"/>
              <a:gd name="connsiteX5" fmla="*/ 0 w 6024154"/>
              <a:gd name="connsiteY5" fmla="*/ 962844 h 6858000"/>
              <a:gd name="connsiteX6" fmla="*/ 34274 w 6024154"/>
              <a:gd name="connsiteY6" fmla="*/ 28409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70374" y="0"/>
                </a:moveTo>
                <a:lnTo>
                  <a:pt x="6024154" y="0"/>
                </a:lnTo>
                <a:lnTo>
                  <a:pt x="6024154" y="6858000"/>
                </a:lnTo>
                <a:lnTo>
                  <a:pt x="3587167" y="6858000"/>
                </a:lnTo>
                <a:lnTo>
                  <a:pt x="3474220" y="6800152"/>
                </a:lnTo>
                <a:cubicBezTo>
                  <a:pt x="1404818" y="5675986"/>
                  <a:pt x="0" y="3483472"/>
                  <a:pt x="0" y="962844"/>
                </a:cubicBezTo>
                <a:cubicBezTo>
                  <a:pt x="0" y="733696"/>
                  <a:pt x="11610" y="507260"/>
                  <a:pt x="34274" y="28409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69637" name="Tijdelijke aanduiding voor inhoud 4"/>
          <p:cNvGraphicFramePr>
            <a:graphicFrameLocks/>
          </p:cNvGraphicFramePr>
          <p:nvPr/>
        </p:nvGraphicFramePr>
        <p:xfrm>
          <a:off x="664134" y="286808"/>
          <a:ext cx="3505492" cy="4818600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8763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63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63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7637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40930">
                <a:tc>
                  <a:txBody>
                    <a:bodyPr/>
                    <a:lstStyle/>
                    <a:p>
                      <a:r>
                        <a:rPr lang="nl-BE" sz="1000">
                          <a:hlinkClick r:id="rId2"/>
                        </a:rPr>
                        <a:t>abstract</a:t>
                      </a:r>
                      <a:endParaRPr lang="nl-BE" sz="1000"/>
                    </a:p>
                  </a:txBody>
                  <a:tcPr marL="52582" marR="52582" marT="26295" marB="26295"/>
                </a:tc>
                <a:tc>
                  <a:txBody>
                    <a:bodyPr/>
                    <a:lstStyle/>
                    <a:p>
                      <a:r>
                        <a:rPr lang="nl-BE" sz="1000">
                          <a:hlinkClick r:id="rId3"/>
                        </a:rPr>
                        <a:t>event</a:t>
                      </a:r>
                      <a:endParaRPr lang="nl-BE" sz="1000"/>
                    </a:p>
                  </a:txBody>
                  <a:tcPr marL="52582" marR="52582" marT="26295" marB="26295"/>
                </a:tc>
                <a:tc>
                  <a:txBody>
                    <a:bodyPr/>
                    <a:lstStyle/>
                    <a:p>
                      <a:r>
                        <a:rPr lang="nl-BE" sz="1000">
                          <a:hlinkClick r:id="rId4"/>
                        </a:rPr>
                        <a:t>new</a:t>
                      </a:r>
                      <a:endParaRPr lang="nl-BE" sz="1000"/>
                    </a:p>
                  </a:txBody>
                  <a:tcPr marL="52582" marR="52582" marT="26295" marB="26295"/>
                </a:tc>
                <a:tc>
                  <a:txBody>
                    <a:bodyPr/>
                    <a:lstStyle/>
                    <a:p>
                      <a:r>
                        <a:rPr lang="nl-BE" sz="1000">
                          <a:hlinkClick r:id="rId5"/>
                        </a:rPr>
                        <a:t>struct</a:t>
                      </a:r>
                      <a:endParaRPr lang="nl-BE" sz="1000"/>
                    </a:p>
                  </a:txBody>
                  <a:tcPr marL="52582" marR="52582" marT="26295" marB="2629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0930">
                <a:tc>
                  <a:txBody>
                    <a:bodyPr/>
                    <a:lstStyle/>
                    <a:p>
                      <a:r>
                        <a:rPr lang="nl-BE" sz="1000">
                          <a:hlinkClick r:id="rId6"/>
                        </a:rPr>
                        <a:t>as</a:t>
                      </a:r>
                      <a:endParaRPr lang="nl-BE" sz="1000"/>
                    </a:p>
                  </a:txBody>
                  <a:tcPr marL="52582" marR="52582" marT="26295" marB="26295"/>
                </a:tc>
                <a:tc>
                  <a:txBody>
                    <a:bodyPr/>
                    <a:lstStyle/>
                    <a:p>
                      <a:r>
                        <a:rPr lang="nl-BE" sz="1000">
                          <a:hlinkClick r:id="rId7"/>
                        </a:rPr>
                        <a:t>explicit</a:t>
                      </a:r>
                      <a:endParaRPr lang="nl-BE" sz="1000"/>
                    </a:p>
                  </a:txBody>
                  <a:tcPr marL="52582" marR="52582" marT="26295" marB="26295"/>
                </a:tc>
                <a:tc>
                  <a:txBody>
                    <a:bodyPr/>
                    <a:lstStyle/>
                    <a:p>
                      <a:r>
                        <a:rPr lang="nl-BE" sz="1000">
                          <a:hlinkClick r:id="rId8"/>
                        </a:rPr>
                        <a:t>null</a:t>
                      </a:r>
                      <a:endParaRPr lang="nl-BE" sz="1000"/>
                    </a:p>
                  </a:txBody>
                  <a:tcPr marL="52582" marR="52582" marT="26295" marB="26295"/>
                </a:tc>
                <a:tc>
                  <a:txBody>
                    <a:bodyPr/>
                    <a:lstStyle/>
                    <a:p>
                      <a:r>
                        <a:rPr lang="nl-BE" sz="1000">
                          <a:hlinkClick r:id="rId9"/>
                        </a:rPr>
                        <a:t>switch</a:t>
                      </a:r>
                      <a:endParaRPr lang="nl-BE" sz="1000"/>
                    </a:p>
                  </a:txBody>
                  <a:tcPr marL="52582" marR="52582" marT="26295" marB="2629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0930">
                <a:tc>
                  <a:txBody>
                    <a:bodyPr/>
                    <a:lstStyle/>
                    <a:p>
                      <a:r>
                        <a:rPr lang="nl-BE" sz="1000">
                          <a:hlinkClick r:id="rId10"/>
                        </a:rPr>
                        <a:t>base</a:t>
                      </a:r>
                      <a:endParaRPr lang="nl-BE" sz="1000"/>
                    </a:p>
                  </a:txBody>
                  <a:tcPr marL="52582" marR="52582" marT="26295" marB="26295"/>
                </a:tc>
                <a:tc>
                  <a:txBody>
                    <a:bodyPr/>
                    <a:lstStyle/>
                    <a:p>
                      <a:r>
                        <a:rPr lang="nl-BE" sz="1000">
                          <a:hlinkClick r:id="rId11"/>
                        </a:rPr>
                        <a:t>extern</a:t>
                      </a:r>
                      <a:endParaRPr lang="nl-BE" sz="1000"/>
                    </a:p>
                  </a:txBody>
                  <a:tcPr marL="52582" marR="52582" marT="26295" marB="26295"/>
                </a:tc>
                <a:tc>
                  <a:txBody>
                    <a:bodyPr/>
                    <a:lstStyle/>
                    <a:p>
                      <a:r>
                        <a:rPr lang="nl-BE" sz="1000">
                          <a:hlinkClick r:id="rId12"/>
                        </a:rPr>
                        <a:t>object</a:t>
                      </a:r>
                      <a:endParaRPr lang="nl-BE" sz="1000"/>
                    </a:p>
                  </a:txBody>
                  <a:tcPr marL="52582" marR="52582" marT="26295" marB="26295"/>
                </a:tc>
                <a:tc>
                  <a:txBody>
                    <a:bodyPr/>
                    <a:lstStyle/>
                    <a:p>
                      <a:r>
                        <a:rPr lang="nl-BE" sz="1000">
                          <a:hlinkClick r:id="rId13"/>
                        </a:rPr>
                        <a:t>this</a:t>
                      </a:r>
                      <a:endParaRPr lang="nl-BE" sz="1000"/>
                    </a:p>
                  </a:txBody>
                  <a:tcPr marL="52582" marR="52582" marT="26295" marB="2629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0930">
                <a:tc>
                  <a:txBody>
                    <a:bodyPr/>
                    <a:lstStyle/>
                    <a:p>
                      <a:r>
                        <a:rPr lang="nl-BE" sz="1000">
                          <a:hlinkClick r:id="rId14"/>
                        </a:rPr>
                        <a:t>bool</a:t>
                      </a:r>
                      <a:endParaRPr lang="nl-BE" sz="1000"/>
                    </a:p>
                  </a:txBody>
                  <a:tcPr marL="52582" marR="52582" marT="26295" marB="26295"/>
                </a:tc>
                <a:tc>
                  <a:txBody>
                    <a:bodyPr/>
                    <a:lstStyle/>
                    <a:p>
                      <a:r>
                        <a:rPr lang="nl-BE" sz="1000">
                          <a:hlinkClick r:id="rId15"/>
                        </a:rPr>
                        <a:t>false</a:t>
                      </a:r>
                      <a:endParaRPr lang="nl-BE" sz="1000"/>
                    </a:p>
                  </a:txBody>
                  <a:tcPr marL="52582" marR="52582" marT="26295" marB="26295"/>
                </a:tc>
                <a:tc>
                  <a:txBody>
                    <a:bodyPr/>
                    <a:lstStyle/>
                    <a:p>
                      <a:r>
                        <a:rPr lang="nl-BE" sz="1000">
                          <a:hlinkClick r:id="rId16"/>
                        </a:rPr>
                        <a:t>operator</a:t>
                      </a:r>
                      <a:endParaRPr lang="nl-BE" sz="1000"/>
                    </a:p>
                  </a:txBody>
                  <a:tcPr marL="52582" marR="52582" marT="26295" marB="26295"/>
                </a:tc>
                <a:tc>
                  <a:txBody>
                    <a:bodyPr/>
                    <a:lstStyle/>
                    <a:p>
                      <a:r>
                        <a:rPr lang="nl-BE" sz="1000">
                          <a:hlinkClick r:id="rId17"/>
                        </a:rPr>
                        <a:t>throw</a:t>
                      </a:r>
                      <a:endParaRPr lang="nl-BE" sz="1000"/>
                    </a:p>
                  </a:txBody>
                  <a:tcPr marL="52582" marR="52582" marT="26295" marB="2629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0930">
                <a:tc>
                  <a:txBody>
                    <a:bodyPr/>
                    <a:lstStyle/>
                    <a:p>
                      <a:r>
                        <a:rPr lang="nl-BE" sz="1000">
                          <a:hlinkClick r:id="rId18"/>
                        </a:rPr>
                        <a:t>break</a:t>
                      </a:r>
                      <a:endParaRPr lang="nl-BE" sz="1000"/>
                    </a:p>
                  </a:txBody>
                  <a:tcPr marL="52582" marR="52582" marT="26295" marB="26295"/>
                </a:tc>
                <a:tc>
                  <a:txBody>
                    <a:bodyPr/>
                    <a:lstStyle/>
                    <a:p>
                      <a:r>
                        <a:rPr lang="nl-BE" sz="1000">
                          <a:hlinkClick r:id="rId19"/>
                        </a:rPr>
                        <a:t>finally</a:t>
                      </a:r>
                      <a:endParaRPr lang="nl-BE" sz="1000"/>
                    </a:p>
                  </a:txBody>
                  <a:tcPr marL="52582" marR="52582" marT="26295" marB="26295"/>
                </a:tc>
                <a:tc>
                  <a:txBody>
                    <a:bodyPr/>
                    <a:lstStyle/>
                    <a:p>
                      <a:r>
                        <a:rPr lang="nl-BE" sz="1000">
                          <a:hlinkClick r:id="rId20"/>
                        </a:rPr>
                        <a:t>out</a:t>
                      </a:r>
                      <a:endParaRPr lang="nl-BE" sz="1000"/>
                    </a:p>
                  </a:txBody>
                  <a:tcPr marL="52582" marR="52582" marT="26295" marB="26295"/>
                </a:tc>
                <a:tc>
                  <a:txBody>
                    <a:bodyPr/>
                    <a:lstStyle/>
                    <a:p>
                      <a:r>
                        <a:rPr lang="nl-BE" sz="1000">
                          <a:hlinkClick r:id="rId21"/>
                        </a:rPr>
                        <a:t>true</a:t>
                      </a:r>
                      <a:endParaRPr lang="nl-BE" sz="1000"/>
                    </a:p>
                  </a:txBody>
                  <a:tcPr marL="52582" marR="52582" marT="26295" marB="2629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0930">
                <a:tc>
                  <a:txBody>
                    <a:bodyPr/>
                    <a:lstStyle/>
                    <a:p>
                      <a:r>
                        <a:rPr lang="nl-BE" sz="1000">
                          <a:hlinkClick r:id="rId22"/>
                        </a:rPr>
                        <a:t>byte</a:t>
                      </a:r>
                      <a:endParaRPr lang="nl-BE" sz="1000"/>
                    </a:p>
                  </a:txBody>
                  <a:tcPr marL="52582" marR="52582" marT="26295" marB="26295"/>
                </a:tc>
                <a:tc>
                  <a:txBody>
                    <a:bodyPr/>
                    <a:lstStyle/>
                    <a:p>
                      <a:r>
                        <a:rPr lang="nl-BE" sz="1000">
                          <a:hlinkClick r:id="rId23"/>
                        </a:rPr>
                        <a:t>fixed</a:t>
                      </a:r>
                      <a:endParaRPr lang="nl-BE" sz="1000"/>
                    </a:p>
                  </a:txBody>
                  <a:tcPr marL="52582" marR="52582" marT="26295" marB="26295"/>
                </a:tc>
                <a:tc>
                  <a:txBody>
                    <a:bodyPr/>
                    <a:lstStyle/>
                    <a:p>
                      <a:r>
                        <a:rPr lang="nl-BE" sz="1000">
                          <a:hlinkClick r:id="rId24"/>
                        </a:rPr>
                        <a:t>override</a:t>
                      </a:r>
                      <a:endParaRPr lang="nl-BE" sz="1000"/>
                    </a:p>
                  </a:txBody>
                  <a:tcPr marL="52582" marR="52582" marT="26295" marB="26295"/>
                </a:tc>
                <a:tc>
                  <a:txBody>
                    <a:bodyPr/>
                    <a:lstStyle/>
                    <a:p>
                      <a:r>
                        <a:rPr lang="nl-BE" sz="1000">
                          <a:hlinkClick r:id="rId25"/>
                        </a:rPr>
                        <a:t>try</a:t>
                      </a:r>
                      <a:endParaRPr lang="nl-BE" sz="1000"/>
                    </a:p>
                  </a:txBody>
                  <a:tcPr marL="52582" marR="52582" marT="26295" marB="2629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0930">
                <a:tc>
                  <a:txBody>
                    <a:bodyPr/>
                    <a:lstStyle/>
                    <a:p>
                      <a:r>
                        <a:rPr lang="nl-BE" sz="1000">
                          <a:hlinkClick r:id="rId9"/>
                        </a:rPr>
                        <a:t>case</a:t>
                      </a:r>
                      <a:endParaRPr lang="nl-BE" sz="1000"/>
                    </a:p>
                  </a:txBody>
                  <a:tcPr marL="52582" marR="52582" marT="26295" marB="26295"/>
                </a:tc>
                <a:tc>
                  <a:txBody>
                    <a:bodyPr/>
                    <a:lstStyle/>
                    <a:p>
                      <a:r>
                        <a:rPr lang="nl-BE" sz="1000">
                          <a:hlinkClick r:id="rId26"/>
                        </a:rPr>
                        <a:t>float</a:t>
                      </a:r>
                      <a:endParaRPr lang="nl-BE" sz="1000"/>
                    </a:p>
                  </a:txBody>
                  <a:tcPr marL="52582" marR="52582" marT="26295" marB="26295"/>
                </a:tc>
                <a:tc>
                  <a:txBody>
                    <a:bodyPr/>
                    <a:lstStyle/>
                    <a:p>
                      <a:r>
                        <a:rPr lang="nl-BE" sz="1000">
                          <a:hlinkClick r:id="rId27"/>
                        </a:rPr>
                        <a:t>params</a:t>
                      </a:r>
                      <a:endParaRPr lang="nl-BE" sz="1000"/>
                    </a:p>
                  </a:txBody>
                  <a:tcPr marL="52582" marR="52582" marT="26295" marB="26295"/>
                </a:tc>
                <a:tc>
                  <a:txBody>
                    <a:bodyPr/>
                    <a:lstStyle/>
                    <a:p>
                      <a:r>
                        <a:rPr lang="nl-BE" sz="1000">
                          <a:hlinkClick r:id="rId28"/>
                        </a:rPr>
                        <a:t>typeof</a:t>
                      </a:r>
                      <a:endParaRPr lang="nl-BE" sz="1000"/>
                    </a:p>
                  </a:txBody>
                  <a:tcPr marL="52582" marR="52582" marT="26295" marB="2629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0930">
                <a:tc>
                  <a:txBody>
                    <a:bodyPr/>
                    <a:lstStyle/>
                    <a:p>
                      <a:r>
                        <a:rPr lang="nl-BE" sz="1000">
                          <a:hlinkClick r:id="rId25"/>
                        </a:rPr>
                        <a:t>catch</a:t>
                      </a:r>
                      <a:endParaRPr lang="nl-BE" sz="1000"/>
                    </a:p>
                  </a:txBody>
                  <a:tcPr marL="52582" marR="52582" marT="26295" marB="26295"/>
                </a:tc>
                <a:tc>
                  <a:txBody>
                    <a:bodyPr/>
                    <a:lstStyle/>
                    <a:p>
                      <a:r>
                        <a:rPr lang="nl-BE" sz="1000">
                          <a:hlinkClick r:id="rId29"/>
                        </a:rPr>
                        <a:t>for</a:t>
                      </a:r>
                      <a:endParaRPr lang="nl-BE" sz="1000"/>
                    </a:p>
                  </a:txBody>
                  <a:tcPr marL="52582" marR="52582" marT="26295" marB="26295"/>
                </a:tc>
                <a:tc>
                  <a:txBody>
                    <a:bodyPr/>
                    <a:lstStyle/>
                    <a:p>
                      <a:r>
                        <a:rPr lang="nl-BE" sz="1000">
                          <a:hlinkClick r:id="rId30"/>
                        </a:rPr>
                        <a:t>private</a:t>
                      </a:r>
                      <a:endParaRPr lang="nl-BE" sz="1000"/>
                    </a:p>
                  </a:txBody>
                  <a:tcPr marL="52582" marR="52582" marT="26295" marB="26295"/>
                </a:tc>
                <a:tc>
                  <a:txBody>
                    <a:bodyPr/>
                    <a:lstStyle/>
                    <a:p>
                      <a:r>
                        <a:rPr lang="nl-BE" sz="1000">
                          <a:hlinkClick r:id="rId31"/>
                        </a:rPr>
                        <a:t>uint</a:t>
                      </a:r>
                      <a:endParaRPr lang="nl-BE" sz="1000"/>
                    </a:p>
                  </a:txBody>
                  <a:tcPr marL="52582" marR="52582" marT="26295" marB="2629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40930">
                <a:tc>
                  <a:txBody>
                    <a:bodyPr/>
                    <a:lstStyle/>
                    <a:p>
                      <a:r>
                        <a:rPr lang="nl-BE" sz="1000">
                          <a:hlinkClick r:id="rId32"/>
                        </a:rPr>
                        <a:t>char</a:t>
                      </a:r>
                      <a:endParaRPr lang="nl-BE" sz="1000"/>
                    </a:p>
                  </a:txBody>
                  <a:tcPr marL="52582" marR="52582" marT="26295" marB="26295"/>
                </a:tc>
                <a:tc>
                  <a:txBody>
                    <a:bodyPr/>
                    <a:lstStyle/>
                    <a:p>
                      <a:r>
                        <a:rPr lang="nl-BE" sz="1000">
                          <a:hlinkClick r:id="rId33"/>
                        </a:rPr>
                        <a:t>foreach</a:t>
                      </a:r>
                      <a:endParaRPr lang="nl-BE" sz="1000"/>
                    </a:p>
                  </a:txBody>
                  <a:tcPr marL="52582" marR="52582" marT="26295" marB="26295"/>
                </a:tc>
                <a:tc>
                  <a:txBody>
                    <a:bodyPr/>
                    <a:lstStyle/>
                    <a:p>
                      <a:r>
                        <a:rPr lang="nl-BE" sz="1000">
                          <a:hlinkClick r:id="rId34"/>
                        </a:rPr>
                        <a:t>protected</a:t>
                      </a:r>
                      <a:endParaRPr lang="nl-BE" sz="1000"/>
                    </a:p>
                  </a:txBody>
                  <a:tcPr marL="52582" marR="52582" marT="26295" marB="26295"/>
                </a:tc>
                <a:tc>
                  <a:txBody>
                    <a:bodyPr/>
                    <a:lstStyle/>
                    <a:p>
                      <a:r>
                        <a:rPr lang="nl-BE" sz="1000">
                          <a:hlinkClick r:id="rId35"/>
                        </a:rPr>
                        <a:t>ulong</a:t>
                      </a:r>
                      <a:endParaRPr lang="nl-BE" sz="1000"/>
                    </a:p>
                  </a:txBody>
                  <a:tcPr marL="52582" marR="52582" marT="26295" marB="26295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40930">
                <a:tc>
                  <a:txBody>
                    <a:bodyPr/>
                    <a:lstStyle/>
                    <a:p>
                      <a:r>
                        <a:rPr lang="nl-BE" sz="1000">
                          <a:hlinkClick r:id="rId36"/>
                        </a:rPr>
                        <a:t>checked</a:t>
                      </a:r>
                      <a:endParaRPr lang="nl-BE" sz="1000"/>
                    </a:p>
                  </a:txBody>
                  <a:tcPr marL="52582" marR="52582" marT="26295" marB="26295"/>
                </a:tc>
                <a:tc>
                  <a:txBody>
                    <a:bodyPr/>
                    <a:lstStyle/>
                    <a:p>
                      <a:r>
                        <a:rPr lang="nl-BE" sz="1000">
                          <a:hlinkClick r:id="rId37"/>
                        </a:rPr>
                        <a:t>goto</a:t>
                      </a:r>
                      <a:endParaRPr lang="nl-BE" sz="1000"/>
                    </a:p>
                  </a:txBody>
                  <a:tcPr marL="52582" marR="52582" marT="26295" marB="26295"/>
                </a:tc>
                <a:tc>
                  <a:txBody>
                    <a:bodyPr/>
                    <a:lstStyle/>
                    <a:p>
                      <a:r>
                        <a:rPr lang="nl-BE" sz="1000">
                          <a:hlinkClick r:id="rId38"/>
                        </a:rPr>
                        <a:t>public</a:t>
                      </a:r>
                      <a:endParaRPr lang="nl-BE" sz="1000"/>
                    </a:p>
                  </a:txBody>
                  <a:tcPr marL="52582" marR="52582" marT="26295" marB="26295"/>
                </a:tc>
                <a:tc>
                  <a:txBody>
                    <a:bodyPr/>
                    <a:lstStyle/>
                    <a:p>
                      <a:r>
                        <a:rPr lang="nl-BE" sz="1000">
                          <a:hlinkClick r:id="rId39"/>
                        </a:rPr>
                        <a:t>unchecked</a:t>
                      </a:r>
                      <a:endParaRPr lang="nl-BE" sz="1000"/>
                    </a:p>
                  </a:txBody>
                  <a:tcPr marL="52582" marR="52582" marT="26295" marB="26295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40930">
                <a:tc>
                  <a:txBody>
                    <a:bodyPr/>
                    <a:lstStyle/>
                    <a:p>
                      <a:r>
                        <a:rPr lang="nl-BE" sz="1000">
                          <a:hlinkClick r:id="rId40"/>
                        </a:rPr>
                        <a:t>class</a:t>
                      </a:r>
                      <a:endParaRPr lang="nl-BE" sz="1000"/>
                    </a:p>
                  </a:txBody>
                  <a:tcPr marL="52582" marR="52582" marT="26295" marB="26295"/>
                </a:tc>
                <a:tc>
                  <a:txBody>
                    <a:bodyPr/>
                    <a:lstStyle/>
                    <a:p>
                      <a:r>
                        <a:rPr lang="nl-BE" sz="1000">
                          <a:hlinkClick r:id="rId41"/>
                        </a:rPr>
                        <a:t>if</a:t>
                      </a:r>
                      <a:endParaRPr lang="nl-BE" sz="1000"/>
                    </a:p>
                  </a:txBody>
                  <a:tcPr marL="52582" marR="52582" marT="26295" marB="26295"/>
                </a:tc>
                <a:tc>
                  <a:txBody>
                    <a:bodyPr/>
                    <a:lstStyle/>
                    <a:p>
                      <a:r>
                        <a:rPr lang="nl-BE" sz="1000">
                          <a:hlinkClick r:id="rId42"/>
                        </a:rPr>
                        <a:t>readonly</a:t>
                      </a:r>
                      <a:endParaRPr lang="nl-BE" sz="1000"/>
                    </a:p>
                  </a:txBody>
                  <a:tcPr marL="52582" marR="52582" marT="26295" marB="26295"/>
                </a:tc>
                <a:tc>
                  <a:txBody>
                    <a:bodyPr/>
                    <a:lstStyle/>
                    <a:p>
                      <a:r>
                        <a:rPr lang="nl-BE" sz="1000">
                          <a:hlinkClick r:id="rId43"/>
                        </a:rPr>
                        <a:t>unsafe</a:t>
                      </a:r>
                      <a:endParaRPr lang="nl-BE" sz="1000"/>
                    </a:p>
                  </a:txBody>
                  <a:tcPr marL="52582" marR="52582" marT="26295" marB="26295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40930">
                <a:tc>
                  <a:txBody>
                    <a:bodyPr/>
                    <a:lstStyle/>
                    <a:p>
                      <a:r>
                        <a:rPr lang="nl-BE" sz="1000">
                          <a:hlinkClick r:id="rId44"/>
                        </a:rPr>
                        <a:t>const</a:t>
                      </a:r>
                      <a:endParaRPr lang="nl-BE" sz="1000"/>
                    </a:p>
                  </a:txBody>
                  <a:tcPr marL="52582" marR="52582" marT="26295" marB="26295"/>
                </a:tc>
                <a:tc>
                  <a:txBody>
                    <a:bodyPr/>
                    <a:lstStyle/>
                    <a:p>
                      <a:r>
                        <a:rPr lang="nl-BE" sz="1000">
                          <a:hlinkClick r:id="rId45"/>
                        </a:rPr>
                        <a:t>implicit</a:t>
                      </a:r>
                      <a:endParaRPr lang="nl-BE" sz="1000"/>
                    </a:p>
                  </a:txBody>
                  <a:tcPr marL="52582" marR="52582" marT="26295" marB="26295"/>
                </a:tc>
                <a:tc>
                  <a:txBody>
                    <a:bodyPr/>
                    <a:lstStyle/>
                    <a:p>
                      <a:r>
                        <a:rPr lang="nl-BE" sz="1000">
                          <a:hlinkClick r:id="rId46"/>
                        </a:rPr>
                        <a:t>ref</a:t>
                      </a:r>
                      <a:endParaRPr lang="nl-BE" sz="1000"/>
                    </a:p>
                  </a:txBody>
                  <a:tcPr marL="52582" marR="52582" marT="26295" marB="26295"/>
                </a:tc>
                <a:tc>
                  <a:txBody>
                    <a:bodyPr/>
                    <a:lstStyle/>
                    <a:p>
                      <a:r>
                        <a:rPr lang="nl-BE" sz="1000">
                          <a:hlinkClick r:id="rId47"/>
                        </a:rPr>
                        <a:t>ushort</a:t>
                      </a:r>
                      <a:endParaRPr lang="nl-BE" sz="1000"/>
                    </a:p>
                  </a:txBody>
                  <a:tcPr marL="52582" marR="52582" marT="26295" marB="26295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40930">
                <a:tc>
                  <a:txBody>
                    <a:bodyPr/>
                    <a:lstStyle/>
                    <a:p>
                      <a:r>
                        <a:rPr lang="nl-BE" sz="1000">
                          <a:hlinkClick r:id="rId48"/>
                        </a:rPr>
                        <a:t>continue</a:t>
                      </a:r>
                      <a:endParaRPr lang="nl-BE" sz="1000"/>
                    </a:p>
                  </a:txBody>
                  <a:tcPr marL="52582" marR="52582" marT="26295" marB="26295"/>
                </a:tc>
                <a:tc>
                  <a:txBody>
                    <a:bodyPr/>
                    <a:lstStyle/>
                    <a:p>
                      <a:r>
                        <a:rPr lang="nl-BE" sz="1000">
                          <a:hlinkClick r:id="rId33"/>
                        </a:rPr>
                        <a:t>in</a:t>
                      </a:r>
                      <a:endParaRPr lang="nl-BE" sz="1000"/>
                    </a:p>
                  </a:txBody>
                  <a:tcPr marL="52582" marR="52582" marT="26295" marB="26295"/>
                </a:tc>
                <a:tc>
                  <a:txBody>
                    <a:bodyPr/>
                    <a:lstStyle/>
                    <a:p>
                      <a:r>
                        <a:rPr lang="nl-BE" sz="1000">
                          <a:hlinkClick r:id="rId49"/>
                        </a:rPr>
                        <a:t>return</a:t>
                      </a:r>
                      <a:endParaRPr lang="nl-BE" sz="1000"/>
                    </a:p>
                  </a:txBody>
                  <a:tcPr marL="52582" marR="52582" marT="26295" marB="26295"/>
                </a:tc>
                <a:tc>
                  <a:txBody>
                    <a:bodyPr/>
                    <a:lstStyle/>
                    <a:p>
                      <a:r>
                        <a:rPr lang="nl-BE" sz="1000">
                          <a:hlinkClick r:id="rId50"/>
                        </a:rPr>
                        <a:t>using</a:t>
                      </a:r>
                      <a:endParaRPr lang="nl-BE" sz="1000"/>
                    </a:p>
                  </a:txBody>
                  <a:tcPr marL="52582" marR="52582" marT="26295" marB="26295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40930">
                <a:tc>
                  <a:txBody>
                    <a:bodyPr/>
                    <a:lstStyle/>
                    <a:p>
                      <a:r>
                        <a:rPr lang="nl-BE" sz="1000">
                          <a:hlinkClick r:id="rId51"/>
                        </a:rPr>
                        <a:t>decimal</a:t>
                      </a:r>
                      <a:endParaRPr lang="nl-BE" sz="1000"/>
                    </a:p>
                  </a:txBody>
                  <a:tcPr marL="52582" marR="52582" marT="26295" marB="26295"/>
                </a:tc>
                <a:tc>
                  <a:txBody>
                    <a:bodyPr/>
                    <a:lstStyle/>
                    <a:p>
                      <a:r>
                        <a:rPr lang="nl-BE" sz="1000">
                          <a:hlinkClick r:id="rId52"/>
                        </a:rPr>
                        <a:t>int</a:t>
                      </a:r>
                      <a:endParaRPr lang="nl-BE" sz="1000"/>
                    </a:p>
                  </a:txBody>
                  <a:tcPr marL="52582" marR="52582" marT="26295" marB="26295"/>
                </a:tc>
                <a:tc>
                  <a:txBody>
                    <a:bodyPr/>
                    <a:lstStyle/>
                    <a:p>
                      <a:r>
                        <a:rPr lang="nl-BE" sz="1000">
                          <a:hlinkClick r:id="rId53"/>
                        </a:rPr>
                        <a:t>sbyte</a:t>
                      </a:r>
                      <a:endParaRPr lang="nl-BE" sz="1000"/>
                    </a:p>
                  </a:txBody>
                  <a:tcPr marL="52582" marR="52582" marT="26295" marB="26295"/>
                </a:tc>
                <a:tc>
                  <a:txBody>
                    <a:bodyPr/>
                    <a:lstStyle/>
                    <a:p>
                      <a:r>
                        <a:rPr lang="nl-BE" sz="1000">
                          <a:hlinkClick r:id="rId54"/>
                        </a:rPr>
                        <a:t>virtual</a:t>
                      </a:r>
                      <a:endParaRPr lang="nl-BE" sz="1000"/>
                    </a:p>
                  </a:txBody>
                  <a:tcPr marL="52582" marR="52582" marT="26295" marB="26295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40930">
                <a:tc>
                  <a:txBody>
                    <a:bodyPr/>
                    <a:lstStyle/>
                    <a:p>
                      <a:r>
                        <a:rPr lang="nl-BE" sz="1000">
                          <a:hlinkClick r:id="rId9"/>
                        </a:rPr>
                        <a:t>default</a:t>
                      </a:r>
                      <a:endParaRPr lang="nl-BE" sz="1000"/>
                    </a:p>
                  </a:txBody>
                  <a:tcPr marL="52582" marR="52582" marT="26295" marB="26295"/>
                </a:tc>
                <a:tc>
                  <a:txBody>
                    <a:bodyPr/>
                    <a:lstStyle/>
                    <a:p>
                      <a:r>
                        <a:rPr lang="nl-BE" sz="1000">
                          <a:hlinkClick r:id="rId55"/>
                        </a:rPr>
                        <a:t>interface</a:t>
                      </a:r>
                      <a:endParaRPr lang="nl-BE" sz="1000"/>
                    </a:p>
                  </a:txBody>
                  <a:tcPr marL="52582" marR="52582" marT="26295" marB="26295"/>
                </a:tc>
                <a:tc>
                  <a:txBody>
                    <a:bodyPr/>
                    <a:lstStyle/>
                    <a:p>
                      <a:r>
                        <a:rPr lang="nl-BE" sz="1000">
                          <a:hlinkClick r:id="rId56"/>
                        </a:rPr>
                        <a:t>sealed</a:t>
                      </a:r>
                      <a:endParaRPr lang="nl-BE" sz="1000"/>
                    </a:p>
                  </a:txBody>
                  <a:tcPr marL="52582" marR="52582" marT="26295" marB="26295"/>
                </a:tc>
                <a:tc>
                  <a:txBody>
                    <a:bodyPr/>
                    <a:lstStyle/>
                    <a:p>
                      <a:r>
                        <a:rPr lang="nl-BE" sz="1000">
                          <a:hlinkClick r:id="rId57"/>
                        </a:rPr>
                        <a:t>volatile</a:t>
                      </a:r>
                      <a:endParaRPr lang="nl-BE" sz="1000"/>
                    </a:p>
                  </a:txBody>
                  <a:tcPr marL="52582" marR="52582" marT="26295" marB="26295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40930">
                <a:tc>
                  <a:txBody>
                    <a:bodyPr/>
                    <a:lstStyle/>
                    <a:p>
                      <a:r>
                        <a:rPr lang="nl-BE" sz="1000">
                          <a:hlinkClick r:id="rId58"/>
                        </a:rPr>
                        <a:t>delegate</a:t>
                      </a:r>
                      <a:endParaRPr lang="nl-BE" sz="1000"/>
                    </a:p>
                  </a:txBody>
                  <a:tcPr marL="52582" marR="52582" marT="26295" marB="26295"/>
                </a:tc>
                <a:tc>
                  <a:txBody>
                    <a:bodyPr/>
                    <a:lstStyle/>
                    <a:p>
                      <a:r>
                        <a:rPr lang="nl-BE" sz="1000">
                          <a:hlinkClick r:id="rId59"/>
                        </a:rPr>
                        <a:t>internal</a:t>
                      </a:r>
                      <a:endParaRPr lang="nl-BE" sz="1000"/>
                    </a:p>
                  </a:txBody>
                  <a:tcPr marL="52582" marR="52582" marT="26295" marB="26295"/>
                </a:tc>
                <a:tc>
                  <a:txBody>
                    <a:bodyPr/>
                    <a:lstStyle/>
                    <a:p>
                      <a:r>
                        <a:rPr lang="nl-BE" sz="1000">
                          <a:hlinkClick r:id="rId60"/>
                        </a:rPr>
                        <a:t>short</a:t>
                      </a:r>
                      <a:endParaRPr lang="nl-BE" sz="1000"/>
                    </a:p>
                  </a:txBody>
                  <a:tcPr marL="52582" marR="52582" marT="26295" marB="26295"/>
                </a:tc>
                <a:tc>
                  <a:txBody>
                    <a:bodyPr/>
                    <a:lstStyle/>
                    <a:p>
                      <a:r>
                        <a:rPr lang="nl-BE" sz="1000">
                          <a:hlinkClick r:id="rId61"/>
                        </a:rPr>
                        <a:t>void</a:t>
                      </a:r>
                      <a:endParaRPr lang="nl-BE" sz="1000"/>
                    </a:p>
                  </a:txBody>
                  <a:tcPr marL="52582" marR="52582" marT="26295" marB="26295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40930">
                <a:tc>
                  <a:txBody>
                    <a:bodyPr/>
                    <a:lstStyle/>
                    <a:p>
                      <a:r>
                        <a:rPr lang="nl-BE" sz="1000">
                          <a:hlinkClick r:id="rId62"/>
                        </a:rPr>
                        <a:t>do</a:t>
                      </a:r>
                      <a:endParaRPr lang="nl-BE" sz="1000"/>
                    </a:p>
                  </a:txBody>
                  <a:tcPr marL="52582" marR="52582" marT="26295" marB="26295"/>
                </a:tc>
                <a:tc>
                  <a:txBody>
                    <a:bodyPr/>
                    <a:lstStyle/>
                    <a:p>
                      <a:r>
                        <a:rPr lang="nl-BE" sz="1000">
                          <a:hlinkClick r:id="rId63"/>
                        </a:rPr>
                        <a:t>is</a:t>
                      </a:r>
                      <a:endParaRPr lang="nl-BE" sz="1000"/>
                    </a:p>
                  </a:txBody>
                  <a:tcPr marL="52582" marR="52582" marT="26295" marB="26295"/>
                </a:tc>
                <a:tc>
                  <a:txBody>
                    <a:bodyPr/>
                    <a:lstStyle/>
                    <a:p>
                      <a:r>
                        <a:rPr lang="nl-BE" sz="1000">
                          <a:hlinkClick r:id="rId64"/>
                        </a:rPr>
                        <a:t>sizeof</a:t>
                      </a:r>
                      <a:endParaRPr lang="nl-BE" sz="1000"/>
                    </a:p>
                  </a:txBody>
                  <a:tcPr marL="52582" marR="52582" marT="26295" marB="26295"/>
                </a:tc>
                <a:tc>
                  <a:txBody>
                    <a:bodyPr/>
                    <a:lstStyle/>
                    <a:p>
                      <a:r>
                        <a:rPr lang="nl-BE" sz="1000">
                          <a:hlinkClick r:id="rId65"/>
                        </a:rPr>
                        <a:t>while</a:t>
                      </a:r>
                      <a:endParaRPr lang="nl-BE" sz="1000"/>
                    </a:p>
                  </a:txBody>
                  <a:tcPr marL="52582" marR="52582" marT="26295" marB="26295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40930">
                <a:tc>
                  <a:txBody>
                    <a:bodyPr/>
                    <a:lstStyle/>
                    <a:p>
                      <a:r>
                        <a:rPr lang="nl-BE" sz="1000">
                          <a:hlinkClick r:id="rId66"/>
                        </a:rPr>
                        <a:t>double</a:t>
                      </a:r>
                      <a:endParaRPr lang="nl-BE" sz="1000"/>
                    </a:p>
                  </a:txBody>
                  <a:tcPr marL="52582" marR="52582" marT="26295" marB="26295"/>
                </a:tc>
                <a:tc>
                  <a:txBody>
                    <a:bodyPr/>
                    <a:lstStyle/>
                    <a:p>
                      <a:r>
                        <a:rPr lang="nl-BE" sz="1000">
                          <a:hlinkClick r:id="rId67"/>
                        </a:rPr>
                        <a:t>lock</a:t>
                      </a:r>
                      <a:endParaRPr lang="nl-BE" sz="1000"/>
                    </a:p>
                  </a:txBody>
                  <a:tcPr marL="52582" marR="52582" marT="26295" marB="26295"/>
                </a:tc>
                <a:tc>
                  <a:txBody>
                    <a:bodyPr/>
                    <a:lstStyle/>
                    <a:p>
                      <a:r>
                        <a:rPr lang="nl-BE" sz="1000">
                          <a:hlinkClick r:id="rId68"/>
                        </a:rPr>
                        <a:t>stackalloc</a:t>
                      </a:r>
                      <a:endParaRPr lang="nl-BE" sz="1000"/>
                    </a:p>
                  </a:txBody>
                  <a:tcPr marL="52582" marR="52582" marT="26295" marB="26295"/>
                </a:tc>
                <a:tc>
                  <a:txBody>
                    <a:bodyPr/>
                    <a:lstStyle/>
                    <a:p>
                      <a:r>
                        <a:rPr lang="nl-BE" sz="1000"/>
                        <a:t> </a:t>
                      </a:r>
                    </a:p>
                  </a:txBody>
                  <a:tcPr marL="52582" marR="52582" marT="26295" marB="26295"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40930">
                <a:tc>
                  <a:txBody>
                    <a:bodyPr/>
                    <a:lstStyle/>
                    <a:p>
                      <a:r>
                        <a:rPr lang="nl-BE" sz="1000">
                          <a:hlinkClick r:id="rId41"/>
                        </a:rPr>
                        <a:t>else</a:t>
                      </a:r>
                      <a:endParaRPr lang="nl-BE" sz="1000"/>
                    </a:p>
                  </a:txBody>
                  <a:tcPr marL="52582" marR="52582" marT="26295" marB="26295"/>
                </a:tc>
                <a:tc>
                  <a:txBody>
                    <a:bodyPr/>
                    <a:lstStyle/>
                    <a:p>
                      <a:r>
                        <a:rPr lang="nl-BE" sz="1000">
                          <a:hlinkClick r:id="rId69"/>
                        </a:rPr>
                        <a:t>long</a:t>
                      </a:r>
                      <a:endParaRPr lang="nl-BE" sz="1000"/>
                    </a:p>
                  </a:txBody>
                  <a:tcPr marL="52582" marR="52582" marT="26295" marB="26295"/>
                </a:tc>
                <a:tc>
                  <a:txBody>
                    <a:bodyPr/>
                    <a:lstStyle/>
                    <a:p>
                      <a:r>
                        <a:rPr lang="nl-BE" sz="1000">
                          <a:hlinkClick r:id="rId70"/>
                        </a:rPr>
                        <a:t>static</a:t>
                      </a:r>
                      <a:endParaRPr lang="nl-BE" sz="1000"/>
                    </a:p>
                  </a:txBody>
                  <a:tcPr marL="52582" marR="52582" marT="26295" marB="26295"/>
                </a:tc>
                <a:tc>
                  <a:txBody>
                    <a:bodyPr/>
                    <a:lstStyle/>
                    <a:p>
                      <a:r>
                        <a:rPr lang="nl-BE" sz="1000"/>
                        <a:t> </a:t>
                      </a:r>
                    </a:p>
                  </a:txBody>
                  <a:tcPr marL="52582" marR="52582" marT="26295" marB="26295"/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40930">
                <a:tc>
                  <a:txBody>
                    <a:bodyPr/>
                    <a:lstStyle/>
                    <a:p>
                      <a:r>
                        <a:rPr lang="nl-BE" sz="1000">
                          <a:hlinkClick r:id="rId71"/>
                        </a:rPr>
                        <a:t>enum</a:t>
                      </a:r>
                      <a:endParaRPr lang="nl-BE" sz="1000"/>
                    </a:p>
                  </a:txBody>
                  <a:tcPr marL="52582" marR="52582" marT="26295" marB="26295"/>
                </a:tc>
                <a:tc>
                  <a:txBody>
                    <a:bodyPr/>
                    <a:lstStyle/>
                    <a:p>
                      <a:r>
                        <a:rPr lang="nl-BE" sz="1000">
                          <a:hlinkClick r:id="rId72"/>
                        </a:rPr>
                        <a:t>namespace</a:t>
                      </a:r>
                      <a:endParaRPr lang="nl-BE" sz="1000"/>
                    </a:p>
                  </a:txBody>
                  <a:tcPr marL="52582" marR="52582" marT="26295" marB="26295"/>
                </a:tc>
                <a:tc>
                  <a:txBody>
                    <a:bodyPr/>
                    <a:lstStyle/>
                    <a:p>
                      <a:r>
                        <a:rPr lang="nl-BE" sz="1000">
                          <a:hlinkClick r:id="rId73"/>
                        </a:rPr>
                        <a:t>string</a:t>
                      </a:r>
                      <a:endParaRPr lang="nl-BE" sz="1000"/>
                    </a:p>
                  </a:txBody>
                  <a:tcPr marL="52582" marR="52582" marT="26295" marB="26295"/>
                </a:tc>
                <a:tc>
                  <a:txBody>
                    <a:bodyPr/>
                    <a:lstStyle/>
                    <a:p>
                      <a:r>
                        <a:rPr lang="nl-BE" sz="1000"/>
                        <a:t> </a:t>
                      </a:r>
                    </a:p>
                  </a:txBody>
                  <a:tcPr marL="52582" marR="52582" marT="26295" marB="26295"/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</a:tbl>
          </a:graphicData>
        </a:graphic>
      </p:graphicFrame>
      <p:sp>
        <p:nvSpPr>
          <p:cNvPr id="9" name="Rechthoek 5">
            <a:extLst>
              <a:ext uri="{FF2B5EF4-FFF2-40B4-BE49-F238E27FC236}">
                <a16:creationId xmlns:a16="http://schemas.microsoft.com/office/drawing/2014/main" id="{5EEA78F4-0B84-4CA8-A771-B923F87499E2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657975" y="2871788"/>
            <a:ext cx="5006975" cy="318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l-BE" sz="1200" dirty="0">
                <a:solidFill>
                  <a:srgbClr val="666666"/>
                </a:solidFill>
              </a:rPr>
              <a:t>Ref  </a:t>
            </a:r>
            <a:r>
              <a:rPr lang="nl-BE" sz="1200" dirty="0">
                <a:solidFill>
                  <a:srgbClr val="666666"/>
                </a:solidFill>
                <a:hlinkClick r:id="rId74"/>
              </a:rPr>
              <a:t>http://msdn.microsoft.com/en-us/library/x53a06bb(VS.71).aspx</a:t>
            </a:r>
            <a:r>
              <a:rPr lang="nl-BE" sz="1200" dirty="0">
                <a:solidFill>
                  <a:srgbClr val="666666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951752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0079" y="2053641"/>
            <a:ext cx="3669161" cy="2760098"/>
          </a:xfrm>
        </p:spPr>
        <p:txBody>
          <a:bodyPr>
            <a:normAutofit/>
          </a:bodyPr>
          <a:lstStyle/>
          <a:p>
            <a:r>
              <a:rPr lang="nl-BE" sz="3400">
                <a:solidFill>
                  <a:srgbClr val="FFFFFF"/>
                </a:solidFill>
              </a:rPr>
              <a:t>C# is hoofdlettergevoelig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0574" y="801866"/>
            <a:ext cx="5306084" cy="5230634"/>
          </a:xfrm>
        </p:spPr>
        <p:txBody>
          <a:bodyPr anchor="ctr">
            <a:normAutofit/>
          </a:bodyPr>
          <a:lstStyle/>
          <a:p>
            <a:endParaRPr lang="nl-BE" sz="2400">
              <a:solidFill>
                <a:srgbClr val="000000"/>
              </a:solidFill>
            </a:endParaRPr>
          </a:p>
          <a:p>
            <a:endParaRPr lang="nl-BE" sz="240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nl-BE" sz="2400">
                <a:solidFill>
                  <a:srgbClr val="000000"/>
                </a:solidFill>
                <a:latin typeface="Constantia" pitchFamily="18" charset="0"/>
              </a:rPr>
              <a:t>Blabla  ≠ blabla ≠ BlaBla</a:t>
            </a:r>
          </a:p>
        </p:txBody>
      </p:sp>
    </p:spTree>
    <p:extLst>
      <p:ext uri="{BB962C8B-B14F-4D97-AF65-F5344CB8AC3E}">
        <p14:creationId xmlns:p14="http://schemas.microsoft.com/office/powerpoint/2010/main" val="280928727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5" name="Rectangle 134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9" name="Picture 138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7586" name="Titel 1"/>
          <p:cNvSpPr>
            <a:spLocks noGrp="1"/>
          </p:cNvSpPr>
          <p:nvPr>
            <p:ph type="title"/>
          </p:nvPr>
        </p:nvSpPr>
        <p:spPr>
          <a:xfrm>
            <a:off x="640079" y="2053641"/>
            <a:ext cx="3669161" cy="2760098"/>
          </a:xfrm>
        </p:spPr>
        <p:txBody>
          <a:bodyPr>
            <a:normAutofit/>
          </a:bodyPr>
          <a:lstStyle/>
          <a:p>
            <a:r>
              <a:rPr lang="nl-BE">
                <a:solidFill>
                  <a:srgbClr val="FFFFFF"/>
                </a:solidFill>
              </a:rPr>
              <a:t>Identifiers</a:t>
            </a:r>
          </a:p>
        </p:txBody>
      </p:sp>
      <p:sp>
        <p:nvSpPr>
          <p:cNvPr id="59395" name="Tijdelijke aanduiding voor inhoud 2"/>
          <p:cNvSpPr>
            <a:spLocks noGrp="1"/>
          </p:cNvSpPr>
          <p:nvPr>
            <p:ph idx="1"/>
          </p:nvPr>
        </p:nvSpPr>
        <p:spPr>
          <a:xfrm>
            <a:off x="6090574" y="801866"/>
            <a:ext cx="5306084" cy="5230634"/>
          </a:xfrm>
        </p:spPr>
        <p:txBody>
          <a:bodyPr anchor="ctr">
            <a:normAutofit/>
          </a:bodyPr>
          <a:lstStyle/>
          <a:p>
            <a:r>
              <a:rPr lang="nl-BE" sz="2400" dirty="0">
                <a:solidFill>
                  <a:srgbClr val="000000"/>
                </a:solidFill>
              </a:rPr>
              <a:t>Namen die je geeft aan variabelen, </a:t>
            </a:r>
            <a:r>
              <a:rPr lang="nl-BE" sz="2400" dirty="0" err="1">
                <a:solidFill>
                  <a:srgbClr val="000000"/>
                </a:solidFill>
              </a:rPr>
              <a:t>methods</a:t>
            </a:r>
            <a:r>
              <a:rPr lang="nl-BE" sz="2400" dirty="0">
                <a:solidFill>
                  <a:srgbClr val="000000"/>
                </a:solidFill>
              </a:rPr>
              <a:t> en </a:t>
            </a:r>
            <a:r>
              <a:rPr lang="nl-BE" sz="2400" dirty="0" err="1">
                <a:solidFill>
                  <a:srgbClr val="000000"/>
                </a:solidFill>
              </a:rPr>
              <a:t>structures</a:t>
            </a:r>
            <a:r>
              <a:rPr lang="nl-BE" sz="2400" dirty="0">
                <a:solidFill>
                  <a:srgbClr val="000000"/>
                </a:solidFill>
              </a:rPr>
              <a:t> zijn </a:t>
            </a:r>
            <a:r>
              <a:rPr lang="nl-BE" sz="2400" b="1" dirty="0" err="1">
                <a:solidFill>
                  <a:srgbClr val="000000"/>
                </a:solidFill>
              </a:rPr>
              <a:t>identifiers</a:t>
            </a:r>
            <a:endParaRPr lang="nl-BE" sz="2400" dirty="0">
              <a:solidFill>
                <a:srgbClr val="000000"/>
              </a:solidFill>
            </a:endParaRPr>
          </a:p>
          <a:p>
            <a:pPr lvl="1"/>
            <a:r>
              <a:rPr lang="nl-BE" dirty="0">
                <a:solidFill>
                  <a:srgbClr val="000000"/>
                </a:solidFill>
              </a:rPr>
              <a:t>Bv </a:t>
            </a:r>
            <a:r>
              <a:rPr lang="nl-BE" dirty="0" err="1">
                <a:solidFill>
                  <a:srgbClr val="000000"/>
                </a:solidFill>
              </a:rPr>
              <a:t>mijnGewichInKg</a:t>
            </a:r>
            <a:r>
              <a:rPr lang="nl-BE" dirty="0">
                <a:solidFill>
                  <a:srgbClr val="000000"/>
                </a:solidFill>
              </a:rPr>
              <a:t>, </a:t>
            </a:r>
            <a:r>
              <a:rPr lang="nl-BE" dirty="0" err="1">
                <a:solidFill>
                  <a:srgbClr val="000000"/>
                </a:solidFill>
              </a:rPr>
              <a:t>BerekenHypothenusa</a:t>
            </a:r>
            <a:r>
              <a:rPr lang="nl-BE" dirty="0">
                <a:solidFill>
                  <a:srgbClr val="000000"/>
                </a:solidFill>
              </a:rPr>
              <a:t>, </a:t>
            </a:r>
            <a:r>
              <a:rPr lang="nl-BE" dirty="0" err="1">
                <a:solidFill>
                  <a:srgbClr val="000000"/>
                </a:solidFill>
              </a:rPr>
              <a:t>etc</a:t>
            </a:r>
            <a:endParaRPr lang="nl-BE" dirty="0">
              <a:solidFill>
                <a:srgbClr val="000000"/>
              </a:solidFill>
            </a:endParaRPr>
          </a:p>
          <a:p>
            <a:pPr lvl="1"/>
            <a:endParaRPr lang="nl-BE" dirty="0">
              <a:solidFill>
                <a:srgbClr val="000000"/>
              </a:solidFill>
            </a:endParaRPr>
          </a:p>
          <a:p>
            <a:r>
              <a:rPr lang="nl-BE" dirty="0">
                <a:solidFill>
                  <a:srgbClr val="000000"/>
                </a:solidFill>
              </a:rPr>
              <a:t>Naamgeving van </a:t>
            </a:r>
            <a:r>
              <a:rPr lang="nl-BE" dirty="0" err="1">
                <a:solidFill>
                  <a:srgbClr val="000000"/>
                </a:solidFill>
              </a:rPr>
              <a:t>identifiers</a:t>
            </a:r>
            <a:r>
              <a:rPr lang="nl-BE" dirty="0">
                <a:solidFill>
                  <a:srgbClr val="000000"/>
                </a:solidFill>
              </a:rPr>
              <a:t> is belangrijk. Geen vaste regels, maar wel aantal afspraken zodat anderen makkelijk je code kunnen begrijpen (of jijzelf enkele weken later)</a:t>
            </a:r>
          </a:p>
          <a:p>
            <a:pPr lvl="1"/>
            <a:endParaRPr lang="nl-BE" dirty="0">
              <a:solidFill>
                <a:srgbClr val="000000"/>
              </a:solidFill>
            </a:endParaRPr>
          </a:p>
          <a:p>
            <a:pPr lvl="1"/>
            <a:endParaRPr lang="nl-BE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3757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E95D989-81FA-4BAD-9AD5-E46CEDA91B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3" cy="68580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811161"/>
            <a:ext cx="3335594" cy="5403370"/>
          </a:xfrm>
        </p:spPr>
        <p:txBody>
          <a:bodyPr>
            <a:normAutofit/>
          </a:bodyPr>
          <a:lstStyle/>
          <a:p>
            <a:r>
              <a:rPr lang="nl-BE">
                <a:solidFill>
                  <a:srgbClr val="FFFFFF"/>
                </a:solidFill>
              </a:rPr>
              <a:t>Regels naamgeving identifiers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56189E5-8A3E-4CFD-B71B-CCD0F8495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3" y="0"/>
            <a:ext cx="142074" cy="6858000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B85B609D-9007-4FF8-9574-BEC704BAD12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99864657"/>
              </p:ext>
            </p:extLst>
          </p:nvPr>
        </p:nvGraphicFramePr>
        <p:xfrm>
          <a:off x="5459413" y="642938"/>
          <a:ext cx="6089650" cy="5572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363265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 74">
            <a:extLst>
              <a:ext uri="{FF2B5EF4-FFF2-40B4-BE49-F238E27FC236}">
                <a16:creationId xmlns:a16="http://schemas.microsoft.com/office/drawing/2014/main" id="{14A2F755-5219-4C4E-9378-2C80BB08DF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77" name="Freeform: Shape 76">
            <a:extLst>
              <a:ext uri="{FF2B5EF4-FFF2-40B4-BE49-F238E27FC236}">
                <a16:creationId xmlns:a16="http://schemas.microsoft.com/office/drawing/2014/main" id="{9A87AD7E-457F-4836-8DDE-FFE0F00938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sp>
        <p:nvSpPr>
          <p:cNvPr id="10" name="Tijdelijke aanduiding voor inhoud 2"/>
          <p:cNvSpPr txBox="1">
            <a:spLocks/>
          </p:cNvSpPr>
          <p:nvPr/>
        </p:nvSpPr>
        <p:spPr bwMode="auto">
          <a:xfrm>
            <a:off x="960983" y="498143"/>
            <a:ext cx="10269613" cy="127890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>
            <a:lvl1pPr marL="287338" indent="-2873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Font typeface="Times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3900" indent="-2460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5000"/>
              <a:buFont typeface="Times" charset="0"/>
              <a:buChar char="•"/>
              <a:defRPr sz="2800">
                <a:solidFill>
                  <a:schemeClr val="tx1"/>
                </a:solidFill>
                <a:latin typeface="+mn-lt"/>
              </a:defRPr>
            </a:lvl2pPr>
            <a:lvl3pPr marL="1135063" indent="-220663" algn="just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90000"/>
              <a:buFont typeface="Times" charset="0"/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503363" indent="-2079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charset="0"/>
              <a:buChar char="•"/>
              <a:defRPr sz="1600">
                <a:solidFill>
                  <a:schemeClr val="tx1"/>
                </a:solidFill>
                <a:latin typeface="+mn-lt"/>
              </a:defRPr>
            </a:lvl4pPr>
            <a:lvl5pPr marL="1898650" indent="-2047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charset="0"/>
              <a:buChar char="•"/>
              <a:defRPr sz="1600">
                <a:solidFill>
                  <a:schemeClr val="tx1"/>
                </a:solidFill>
                <a:latin typeface="+mn-lt"/>
              </a:defRPr>
            </a:lvl5pPr>
            <a:lvl6pPr marL="2355850" indent="-204788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charset="0"/>
              <a:buChar char="•"/>
              <a:defRPr sz="1600">
                <a:solidFill>
                  <a:schemeClr val="tx1"/>
                </a:solidFill>
                <a:latin typeface="+mn-lt"/>
              </a:defRPr>
            </a:lvl6pPr>
            <a:lvl7pPr marL="2813050" indent="-204788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charset="0"/>
              <a:buChar char="•"/>
              <a:defRPr sz="1600">
                <a:solidFill>
                  <a:schemeClr val="tx1"/>
                </a:solidFill>
                <a:latin typeface="+mn-lt"/>
              </a:defRPr>
            </a:lvl7pPr>
            <a:lvl8pPr marL="3270250" indent="-204788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charset="0"/>
              <a:buChar char="•"/>
              <a:defRPr sz="1600">
                <a:solidFill>
                  <a:schemeClr val="tx1"/>
                </a:solidFill>
                <a:latin typeface="+mn-lt"/>
              </a:defRPr>
            </a:lvl8pPr>
            <a:lvl9pPr marL="3727450" indent="-204788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charset="0"/>
              <a:buChar char="•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eaLnBrk="1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44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Wat is een computer?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None/>
            </a:pPr>
            <a:endParaRPr lang="en-US" sz="44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2" name="Graphic 71">
            <a:extLst>
              <a:ext uri="{FF2B5EF4-FFF2-40B4-BE49-F238E27FC236}">
                <a16:creationId xmlns:a16="http://schemas.microsoft.com/office/drawing/2014/main" id="{46335EEE-9DF1-40F0-A1B9-41BA1F42E6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12463" y="2989536"/>
            <a:ext cx="2603386" cy="2603386"/>
          </a:xfrm>
          <a:prstGeom prst="rect">
            <a:avLst/>
          </a:prstGeom>
          <a:effectLst/>
        </p:spPr>
      </p:pic>
      <p:sp>
        <p:nvSpPr>
          <p:cNvPr id="26628" name="Tijdelijke aanduiding voor inhoud 2"/>
          <p:cNvSpPr>
            <a:spLocks noGrp="1"/>
          </p:cNvSpPr>
          <p:nvPr>
            <p:ph idx="1"/>
          </p:nvPr>
        </p:nvSpPr>
        <p:spPr>
          <a:xfrm>
            <a:off x="4389062" y="2944460"/>
            <a:ext cx="6841534" cy="286631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200" i="1"/>
              <a:t>“</a:t>
            </a:r>
            <a:r>
              <a:rPr lang="en-US" sz="2200"/>
              <a:t>A device which processes information according to instructions it has been given</a:t>
            </a:r>
            <a:r>
              <a:rPr lang="en-US" sz="2200" i="1"/>
              <a:t>” – Rob Miles</a:t>
            </a:r>
          </a:p>
          <a:p>
            <a:endParaRPr lang="en-US" sz="2200" i="1"/>
          </a:p>
          <a:p>
            <a:r>
              <a:rPr lang="en-US" sz="2200" i="1"/>
              <a:t>“</a:t>
            </a:r>
            <a:r>
              <a:rPr lang="en-US" sz="2200"/>
              <a:t>A computer is a general purpose device that can be programmed to carry out a set of arithmetic or logical operations. Since a sequence of operations can be readily changed, the computer can solve more than one kind of problem.</a:t>
            </a:r>
            <a:r>
              <a:rPr lang="en-US" sz="2200" i="1"/>
              <a:t>” -WikiPedia</a:t>
            </a:r>
          </a:p>
          <a:p>
            <a:endParaRPr lang="en-US" sz="2200" i="1"/>
          </a:p>
        </p:txBody>
      </p:sp>
    </p:spTree>
    <p:extLst>
      <p:ext uri="{BB962C8B-B14F-4D97-AF65-F5344CB8AC3E}">
        <p14:creationId xmlns:p14="http://schemas.microsoft.com/office/powerpoint/2010/main" val="263494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6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6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 73">
            <a:extLst>
              <a:ext uri="{FF2B5EF4-FFF2-40B4-BE49-F238E27FC236}">
                <a16:creationId xmlns:a16="http://schemas.microsoft.com/office/drawing/2014/main" id="{AFA67CD3-AB4E-4A7A-BEB8-53C445D8C4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726"/>
            <a:ext cx="5614875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6" name="Picture 75">
            <a:extLst>
              <a:ext uri="{FF2B5EF4-FFF2-40B4-BE49-F238E27FC236}">
                <a16:creationId xmlns:a16="http://schemas.microsoft.com/office/drawing/2014/main" id="{07CF545F-9C2E-4446-97CD-AD92990C2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4386" name="Titel 1"/>
          <p:cNvSpPr>
            <a:spLocks noGrp="1"/>
          </p:cNvSpPr>
          <p:nvPr>
            <p:ph type="title"/>
          </p:nvPr>
        </p:nvSpPr>
        <p:spPr>
          <a:xfrm>
            <a:off x="6094105" y="802955"/>
            <a:ext cx="4977976" cy="1454051"/>
          </a:xfrm>
        </p:spPr>
        <p:txBody>
          <a:bodyPr>
            <a:normAutofit/>
          </a:bodyPr>
          <a:lstStyle/>
          <a:p>
            <a:r>
              <a:rPr lang="nl-BE">
                <a:solidFill>
                  <a:srgbClr val="000000"/>
                </a:solidFill>
              </a:rPr>
              <a:t>Camel case</a:t>
            </a:r>
          </a:p>
        </p:txBody>
      </p:sp>
      <p:sp>
        <p:nvSpPr>
          <p:cNvPr id="78" name="Freeform 62">
            <a:extLst>
              <a:ext uri="{FF2B5EF4-FFF2-40B4-BE49-F238E27FC236}">
                <a16:creationId xmlns:a16="http://schemas.microsoft.com/office/drawing/2014/main" id="{339C8D78-A644-462F-B674-F440635E5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8619"/>
            <a:ext cx="5000438" cy="5400962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5000"/>
                  </a:schemeClr>
                </a:gs>
                <a:gs pos="100000">
                  <a:schemeClr val="bg2">
                    <a:lumMod val="8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4438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2246" y="1629089"/>
            <a:ext cx="3276037" cy="3620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4387" name="Tijdelijke aanduiding voor inhoud 2"/>
          <p:cNvSpPr>
            <a:spLocks noGrp="1"/>
          </p:cNvSpPr>
          <p:nvPr>
            <p:ph idx="1"/>
          </p:nvPr>
        </p:nvSpPr>
        <p:spPr>
          <a:xfrm>
            <a:off x="6090574" y="2421682"/>
            <a:ext cx="4977578" cy="3639289"/>
          </a:xfrm>
        </p:spPr>
        <p:txBody>
          <a:bodyPr anchor="ctr">
            <a:normAutofit/>
          </a:bodyPr>
          <a:lstStyle/>
          <a:p>
            <a:r>
              <a:rPr lang="nl-BE" sz="2000">
                <a:solidFill>
                  <a:srgbClr val="000000"/>
                </a:solidFill>
              </a:rPr>
              <a:t>Afspraak: gebruik altijd hoofdletter wanneer er nieuw woord in identifier start. </a:t>
            </a:r>
          </a:p>
          <a:p>
            <a:pPr lvl="1"/>
            <a:r>
              <a:rPr lang="nl-BE" sz="2000">
                <a:solidFill>
                  <a:srgbClr val="000000"/>
                </a:solidFill>
              </a:rPr>
              <a:t>Bovendien: opteer om eerste woord NIET met hoofdletter te starten</a:t>
            </a:r>
          </a:p>
          <a:p>
            <a:endParaRPr lang="nl-BE" sz="2000">
              <a:solidFill>
                <a:srgbClr val="000000"/>
              </a:solidFill>
            </a:endParaRPr>
          </a:p>
          <a:p>
            <a:r>
              <a:rPr lang="nl-BE" sz="2000">
                <a:solidFill>
                  <a:srgbClr val="000000"/>
                </a:solidFill>
              </a:rPr>
              <a:t>Bv:</a:t>
            </a:r>
          </a:p>
          <a:p>
            <a:pPr lvl="1">
              <a:buFont typeface="Times" charset="0"/>
              <a:buNone/>
            </a:pPr>
            <a:r>
              <a:rPr lang="nl-BE" sz="20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int eenZeerLangeIdentifier;</a:t>
            </a:r>
          </a:p>
        </p:txBody>
      </p:sp>
    </p:spTree>
    <p:extLst>
      <p:ext uri="{BB962C8B-B14F-4D97-AF65-F5344CB8AC3E}">
        <p14:creationId xmlns:p14="http://schemas.microsoft.com/office/powerpoint/2010/main" val="119109229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A62353-F7CD-46ED-8877-B27D0E33FCF8}" type="slidenum">
              <a:rPr lang="nl-BE" smtClean="0"/>
              <a:t>51</a:t>
            </a:fld>
            <a:endParaRPr lang="nl-BE"/>
          </a:p>
        </p:txBody>
      </p:sp>
      <p:pic>
        <p:nvPicPr>
          <p:cNvPr id="1026" name="Picture 2" descr="https://www.whatasoftware.com/img/software/original/1456634265_mentimeter.png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9496" y="136525"/>
            <a:ext cx="8558582" cy="5917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090850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img.timeinc.net/time/photoessays/2010/bh_computers/bh_computers_0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811884"/>
            <a:ext cx="9144000" cy="6046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 bwMode="auto">
          <a:xfrm>
            <a:off x="1886606" y="811885"/>
            <a:ext cx="5060732" cy="170373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nl-BE">
              <a:solidFill>
                <a:srgbClr val="666666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-357377"/>
            <a:ext cx="10972800" cy="1143000"/>
          </a:xfrm>
        </p:spPr>
        <p:txBody>
          <a:bodyPr/>
          <a:lstStyle/>
          <a:p>
            <a:r>
              <a:rPr lang="nl-BE" dirty="0"/>
              <a:t>Debugging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Rectangle 5"/>
          <p:cNvSpPr/>
          <p:nvPr/>
        </p:nvSpPr>
        <p:spPr>
          <a:xfrm>
            <a:off x="1886607" y="945959"/>
            <a:ext cx="514549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3200" dirty="0">
                <a:solidFill>
                  <a:srgbClr val="33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Deleted code is debugged code.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3200" dirty="0">
                <a:solidFill>
                  <a:srgbClr val="33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        — Jeff </a:t>
            </a:r>
            <a:r>
              <a:rPr lang="en-US" sz="3200" dirty="0" err="1">
                <a:solidFill>
                  <a:srgbClr val="33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Sickel</a:t>
            </a:r>
            <a:endParaRPr lang="en-US" sz="3200" dirty="0">
              <a:solidFill>
                <a:srgbClr val="33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0952012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8929" y="629266"/>
            <a:ext cx="5127031" cy="1676603"/>
          </a:xfrm>
        </p:spPr>
        <p:txBody>
          <a:bodyPr>
            <a:normAutofit/>
          </a:bodyPr>
          <a:lstStyle/>
          <a:p>
            <a:r>
              <a:rPr lang="nl-BE" dirty="0"/>
              <a:t>Debugging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8930" y="2438400"/>
            <a:ext cx="5127029" cy="3785419"/>
          </a:xfrm>
        </p:spPr>
        <p:txBody>
          <a:bodyPr>
            <a:normAutofit/>
          </a:bodyPr>
          <a:lstStyle/>
          <a:p>
            <a:r>
              <a:rPr lang="nl-BE" sz="2000"/>
              <a:t>Fixing runtime, logical errors in code</a:t>
            </a:r>
          </a:p>
          <a:p>
            <a:r>
              <a:rPr lang="nl-BE" sz="2000"/>
              <a:t>Test code, Change code, Repeat</a:t>
            </a:r>
          </a:p>
        </p:txBody>
      </p:sp>
      <p:pic>
        <p:nvPicPr>
          <p:cNvPr id="2050" name="Picture 2" descr="debuggi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49" r="-1" b="-1"/>
          <a:stretch/>
        </p:blipFill>
        <p:spPr bwMode="auto">
          <a:xfrm>
            <a:off x="6090612" y="10"/>
            <a:ext cx="6101387" cy="685799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962789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This</a:t>
            </a:r>
            <a:r>
              <a:rPr lang="nl-BE" dirty="0"/>
              <a:t> is </a:t>
            </a:r>
            <a:r>
              <a:rPr lang="nl-BE" dirty="0" err="1"/>
              <a:t>what</a:t>
            </a:r>
            <a:r>
              <a:rPr lang="nl-BE" dirty="0"/>
              <a:t> </a:t>
            </a:r>
            <a:r>
              <a:rPr lang="nl-BE" dirty="0" err="1"/>
              <a:t>debugging</a:t>
            </a:r>
            <a:r>
              <a:rPr lang="nl-BE" dirty="0"/>
              <a:t> </a:t>
            </a:r>
            <a:r>
              <a:rPr lang="nl-BE" dirty="0" err="1"/>
              <a:t>feels</a:t>
            </a:r>
            <a:r>
              <a:rPr lang="nl-BE" dirty="0"/>
              <a:t> </a:t>
            </a:r>
            <a:r>
              <a:rPr lang="nl-BE" dirty="0" err="1"/>
              <a:t>like</a:t>
            </a:r>
            <a:endParaRPr lang="nl-BE" dirty="0"/>
          </a:p>
        </p:txBody>
      </p:sp>
      <p:pic>
        <p:nvPicPr>
          <p:cNvPr id="4" name="debugging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40013" y="1268413"/>
            <a:ext cx="6534150" cy="4902200"/>
          </a:xfrm>
        </p:spPr>
      </p:pic>
    </p:spTree>
    <p:extLst>
      <p:ext uri="{BB962C8B-B14F-4D97-AF65-F5344CB8AC3E}">
        <p14:creationId xmlns:p14="http://schemas.microsoft.com/office/powerpoint/2010/main" val="587326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 dirty="0"/>
          </a:p>
        </p:txBody>
      </p:sp>
      <p:pic>
        <p:nvPicPr>
          <p:cNvPr id="3074" name="Picture 2" descr="http://i.qkme.me/35ndw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5480" y="10426"/>
            <a:ext cx="9438690" cy="6597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223769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1363" y="1895475"/>
            <a:ext cx="5629275" cy="3067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7031771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1364" y="1428750"/>
            <a:ext cx="5629275" cy="400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2290177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8110" y="2219325"/>
            <a:ext cx="5762625" cy="2419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6547147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5928" y="281807"/>
            <a:ext cx="5296720" cy="4645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6"/>
          <p:cNvSpPr/>
          <p:nvPr/>
        </p:nvSpPr>
        <p:spPr bwMode="auto">
          <a:xfrm>
            <a:off x="1996966" y="5057172"/>
            <a:ext cx="8339958" cy="178506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nl-BE">
              <a:solidFill>
                <a:srgbClr val="666666"/>
              </a:solidFill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2266678" y="5309420"/>
            <a:ext cx="8212137" cy="15328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87338" indent="-2873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Font typeface="Times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3900" indent="-2460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5000"/>
              <a:buFont typeface="Times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2pPr>
            <a:lvl3pPr marL="1135063" indent="-220663" algn="just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90000"/>
              <a:buFont typeface="Times" charset="0"/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503363" indent="-2079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charset="0"/>
              <a:buChar char="•"/>
              <a:defRPr sz="1600">
                <a:solidFill>
                  <a:schemeClr val="tx1"/>
                </a:solidFill>
                <a:latin typeface="+mn-lt"/>
              </a:defRPr>
            </a:lvl4pPr>
            <a:lvl5pPr marL="1898650" indent="-2047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charset="0"/>
              <a:buChar char="•"/>
              <a:defRPr sz="1600">
                <a:solidFill>
                  <a:schemeClr val="tx1"/>
                </a:solidFill>
                <a:latin typeface="+mn-lt"/>
              </a:defRPr>
            </a:lvl5pPr>
            <a:lvl6pPr marL="2355850" indent="-204788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charset="0"/>
              <a:buChar char="•"/>
              <a:defRPr sz="1600">
                <a:solidFill>
                  <a:schemeClr val="tx1"/>
                </a:solidFill>
                <a:latin typeface="+mn-lt"/>
              </a:defRPr>
            </a:lvl6pPr>
            <a:lvl7pPr marL="2813050" indent="-204788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charset="0"/>
              <a:buChar char="•"/>
              <a:defRPr sz="1600">
                <a:solidFill>
                  <a:schemeClr val="tx1"/>
                </a:solidFill>
                <a:latin typeface="+mn-lt"/>
              </a:defRPr>
            </a:lvl7pPr>
            <a:lvl8pPr marL="3270250" indent="-204788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charset="0"/>
              <a:buChar char="•"/>
              <a:defRPr sz="1600">
                <a:solidFill>
                  <a:schemeClr val="tx1"/>
                </a:solidFill>
                <a:latin typeface="+mn-lt"/>
              </a:defRPr>
            </a:lvl8pPr>
            <a:lvl9pPr marL="3727450" indent="-204788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charset="0"/>
              <a:buChar char="•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buClr>
                <a:srgbClr val="EE4411"/>
              </a:buClr>
            </a:pPr>
            <a:r>
              <a:rPr lang="nl-BE" b="1" dirty="0">
                <a:solidFill>
                  <a:srgbClr val="666666"/>
                </a:solidFill>
              </a:rPr>
              <a:t>Moet beginnen met letter of underscore (_)</a:t>
            </a:r>
          </a:p>
          <a:p>
            <a:pPr>
              <a:buClr>
                <a:srgbClr val="EE4411"/>
              </a:buClr>
            </a:pPr>
            <a:r>
              <a:rPr lang="nl-BE" b="1" dirty="0">
                <a:solidFill>
                  <a:srgbClr val="666666"/>
                </a:solidFill>
              </a:rPr>
              <a:t>Identifier mag enkel bestaan uit letters, cijfers en underscores </a:t>
            </a:r>
          </a:p>
          <a:p>
            <a:pPr>
              <a:buClr>
                <a:srgbClr val="EE4411"/>
              </a:buClr>
            </a:pPr>
            <a:r>
              <a:rPr lang="nl-BE" b="1" dirty="0">
                <a:solidFill>
                  <a:srgbClr val="666666"/>
                </a:solidFill>
              </a:rPr>
              <a:t>Mag geen c# keyword zijn (zie vorige slide)</a:t>
            </a:r>
          </a:p>
        </p:txBody>
      </p:sp>
    </p:spTree>
    <p:extLst>
      <p:ext uri="{BB962C8B-B14F-4D97-AF65-F5344CB8AC3E}">
        <p14:creationId xmlns:p14="http://schemas.microsoft.com/office/powerpoint/2010/main" val="25354900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Rectangle 82">
            <a:extLst>
              <a:ext uri="{FF2B5EF4-FFF2-40B4-BE49-F238E27FC236}">
                <a16:creationId xmlns:a16="http://schemas.microsoft.com/office/drawing/2014/main" id="{5CB593EA-2F98-479F-B4C4-F366571FA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084" name="Picture 12" descr="http://2.bp.blogspot.com/_DI-Hcyw-oOs/TDvdCymtOJI/AAAAAAAAAJs/0E3eSk55ioU/s1600/whirlpool-awoe-8548-washing-machine1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44" b="2845"/>
          <a:stretch/>
        </p:blipFill>
        <p:spPr bwMode="auto">
          <a:xfrm>
            <a:off x="1" y="1"/>
            <a:ext cx="2970465" cy="3383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www.arcadegamesuperstore.com/images/new-releases/diamond-plate-games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93" r="5" b="7088"/>
          <a:stretch/>
        </p:blipFill>
        <p:spPr bwMode="auto">
          <a:xfrm>
            <a:off x="3072956" y="10"/>
            <a:ext cx="2970465" cy="3383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demoshop.prohost.be/media/catalog/product/cache/1/image/9df78eab33525d08d6e5fb8d27136e95/a/c/acer-ferrari-3200-notebook-computer-pc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5" r="21985" b="2"/>
          <a:stretch/>
        </p:blipFill>
        <p:spPr bwMode="auto">
          <a:xfrm>
            <a:off x="6145909" y="10"/>
            <a:ext cx="2971800" cy="3383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us.123rf.com/400wm/400/400/argus456/argus4560805/argus456080500284/3095876-bits-en-bytes-op-een-blauwe-achtergrond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160" b="-2"/>
          <a:stretch/>
        </p:blipFill>
        <p:spPr bwMode="auto">
          <a:xfrm>
            <a:off x="9220200" y="10"/>
            <a:ext cx="2971800" cy="3383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wt-distri.com/media/catalog/product/cache/1/image/9df78eab33525d08d6e5fb8d27136e95/a/p/apple-iphone-3G-1_1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7" r="7022" b="-2"/>
          <a:stretch/>
        </p:blipFill>
        <p:spPr bwMode="auto">
          <a:xfrm>
            <a:off x="-1017" y="3474720"/>
            <a:ext cx="2970465" cy="3383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5" name="Rectangle 84">
            <a:extLst>
              <a:ext uri="{FF2B5EF4-FFF2-40B4-BE49-F238E27FC236}">
                <a16:creationId xmlns:a16="http://schemas.microsoft.com/office/drawing/2014/main" id="{39BEB6D0-9E4E-4221-93D1-74ABECEE9E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45910" y="3474720"/>
            <a:ext cx="6046090" cy="3383281"/>
          </a:xfrm>
          <a:prstGeom prst="rect">
            <a:avLst/>
          </a:prstGeom>
          <a:solidFill>
            <a:srgbClr val="4F57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813437" y="3668953"/>
            <a:ext cx="5193748" cy="637124"/>
          </a:xfrm>
        </p:spPr>
        <p:txBody>
          <a:bodyPr>
            <a:normAutofit/>
          </a:bodyPr>
          <a:lstStyle/>
          <a:p>
            <a:r>
              <a:rPr lang="nl-BE" sz="3200" dirty="0">
                <a:solidFill>
                  <a:srgbClr val="FFFFFF"/>
                </a:solidFill>
              </a:rPr>
              <a:t>Dit zijn allemaal computers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6479648" y="4510585"/>
            <a:ext cx="5366610" cy="1758732"/>
          </a:xfrm>
        </p:spPr>
        <p:txBody>
          <a:bodyPr>
            <a:normAutofit/>
          </a:bodyPr>
          <a:lstStyle/>
          <a:p>
            <a:r>
              <a:rPr lang="nl-BE" sz="1800" dirty="0">
                <a:solidFill>
                  <a:srgbClr val="FFFFFF"/>
                </a:solidFill>
              </a:rPr>
              <a:t>De originele computer:</a:t>
            </a:r>
          </a:p>
        </p:txBody>
      </p:sp>
      <p:pic>
        <p:nvPicPr>
          <p:cNvPr id="3080" name="Picture 8" descr="http://desktopbd.com/images/236492_0_original.jp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55" r="24698" b="4"/>
          <a:stretch/>
        </p:blipFill>
        <p:spPr bwMode="auto">
          <a:xfrm flipH="1">
            <a:off x="3059902" y="3474719"/>
            <a:ext cx="2970466" cy="3383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s://upload.wikimedia.org/wikipedia/commons/thumb/b/be/X-4_with_Female_Computer_-_GPN-2000-001932.jpg/220px-X-4_with_Female_Computer_-_GPN-2000-001932.jpg">
            <a:extLst>
              <a:ext uri="{FF2B5EF4-FFF2-40B4-BE49-F238E27FC236}">
                <a16:creationId xmlns:a16="http://schemas.microsoft.com/office/drawing/2014/main" id="{23E362CB-FAEF-43A5-8589-82384FB3E2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1621" y="4551751"/>
            <a:ext cx="2095500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0650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30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2000" fill="hold"/>
                                        <p:tgtEl>
                                          <p:spTgt spid="30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000" fill="hold"/>
                                        <p:tgtEl>
                                          <p:spTgt spid="30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nl-BE" dirty="0"/>
              <a:t>Spreken met de hardware</a:t>
            </a:r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946595263"/>
              </p:ext>
            </p:extLst>
          </p:nvPr>
        </p:nvGraphicFramePr>
        <p:xfrm>
          <a:off x="191344" y="1412776"/>
          <a:ext cx="12097344" cy="53285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2456444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hthoek 4"/>
          <p:cNvSpPr>
            <a:spLocks noChangeArrowheads="1"/>
          </p:cNvSpPr>
          <p:nvPr/>
        </p:nvSpPr>
        <p:spPr bwMode="auto">
          <a:xfrm>
            <a:off x="-990600" y="-971550"/>
            <a:ext cx="12801600" cy="8782050"/>
          </a:xfrm>
          <a:prstGeom prst="rect">
            <a:avLst/>
          </a:prstGeom>
          <a:solidFill>
            <a:srgbClr val="0000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nl-BE"/>
          </a:p>
        </p:txBody>
      </p:sp>
      <p:sp>
        <p:nvSpPr>
          <p:cNvPr id="29699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>
                <a:solidFill>
                  <a:schemeClr val="bg1"/>
                </a:solidFill>
              </a:rPr>
              <a:t>Assembler</a:t>
            </a:r>
          </a:p>
        </p:txBody>
      </p:sp>
      <p:sp>
        <p:nvSpPr>
          <p:cNvPr id="29700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>
                <a:solidFill>
                  <a:schemeClr val="bg1"/>
                </a:solidFill>
              </a:rPr>
              <a:t>ASM</a:t>
            </a:r>
          </a:p>
        </p:txBody>
      </p:sp>
      <p:sp>
        <p:nvSpPr>
          <p:cNvPr id="29701" name="Tijdelijke aanduiding voor dianummer 3"/>
          <p:cNvSpPr>
            <a:spLocks noGrp="1"/>
          </p:cNvSpPr>
          <p:nvPr>
            <p:ph type="sldNum" sz="quarter" idx="12"/>
          </p:nvPr>
        </p:nvSpPr>
        <p:spPr>
          <a:xfrm>
            <a:off x="8042275" y="6470650"/>
            <a:ext cx="2406650" cy="312738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r>
              <a:rPr lang="nl-NL"/>
              <a:t>© </a:t>
            </a:r>
            <a:r>
              <a:rPr lang="nl-NL" b="1"/>
              <a:t>artesis</a:t>
            </a:r>
            <a:r>
              <a:rPr lang="nl-NL"/>
              <a:t> 2010 | </a:t>
            </a:r>
            <a:fld id="{FA2974BD-DA48-4373-87EA-4C822478ADBC}" type="slidenum">
              <a:rPr lang="nl-NL" smtClean="0"/>
              <a:pPr/>
              <a:t>8</a:t>
            </a:fld>
            <a:endParaRPr lang="nl-NL"/>
          </a:p>
        </p:txBody>
      </p:sp>
      <p:pic>
        <p:nvPicPr>
          <p:cNvPr id="297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48200" y="1"/>
            <a:ext cx="6019800" cy="6918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433113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1136AD5-0630-4F81-AC6F-405115AD9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At the bottom there is always hardware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5">
            <a:extLst>
              <a:ext uri="{FF2B5EF4-FFF2-40B4-BE49-F238E27FC236}">
                <a16:creationId xmlns:a16="http://schemas.microsoft.com/office/drawing/2014/main" id="{C63FBC78-AFD1-4BD3-AEED-5460648E2508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79927" y="492573"/>
            <a:ext cx="5701335" cy="5880796"/>
          </a:xfrm>
          <a:prstGeom prst="rect">
            <a:avLst/>
          </a:prstGeom>
          <a:solidFill>
            <a:srgbClr val="FFFFFF">
              <a:shade val="85000"/>
            </a:srgbClr>
          </a:solidFill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6472A70-03A3-4CA4-B824-A83001CC31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91022" y="6356350"/>
            <a:ext cx="136277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E8A62353-F7CD-46ED-8877-B27D0E33FCF8}" type="slidenum">
              <a:rPr lang="en-US">
                <a:solidFill>
                  <a:srgbClr val="595959"/>
                </a:solidFill>
              </a:rPr>
              <a:pPr>
                <a:spcAft>
                  <a:spcPts val="600"/>
                </a:spcAft>
              </a:pPr>
              <a:t>9</a:t>
            </a:fld>
            <a:endParaRPr lang="en-US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7489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1320</Words>
  <Application>Microsoft Office PowerPoint</Application>
  <PresentationFormat>Breedbeeld</PresentationFormat>
  <Paragraphs>347</Paragraphs>
  <Slides>59</Slides>
  <Notes>5</Notes>
  <HiddenSlides>1</HiddenSlides>
  <MMClips>1</MMClips>
  <ScaleCrop>false</ScaleCrop>
  <HeadingPairs>
    <vt:vector size="6" baseType="variant">
      <vt:variant>
        <vt:lpstr>Gebruikte lettertypen</vt:lpstr>
      </vt:variant>
      <vt:variant>
        <vt:i4>9</vt:i4>
      </vt:variant>
      <vt:variant>
        <vt:lpstr>Thema</vt:lpstr>
      </vt:variant>
      <vt:variant>
        <vt:i4>1</vt:i4>
      </vt:variant>
      <vt:variant>
        <vt:lpstr>Diatitels</vt:lpstr>
      </vt:variant>
      <vt:variant>
        <vt:i4>59</vt:i4>
      </vt:variant>
    </vt:vector>
  </HeadingPairs>
  <TitlesOfParts>
    <vt:vector size="69" baseType="lpstr">
      <vt:lpstr>Consolas</vt:lpstr>
      <vt:lpstr>Times</vt:lpstr>
      <vt:lpstr>Coolvetica</vt:lpstr>
      <vt:lpstr>Constantia</vt:lpstr>
      <vt:lpstr>Arial</vt:lpstr>
      <vt:lpstr>Calibri Light</vt:lpstr>
      <vt:lpstr>Calibri</vt:lpstr>
      <vt:lpstr>Courier New</vt:lpstr>
      <vt:lpstr>Century Schoolbook</vt:lpstr>
      <vt:lpstr>Kantoorthema</vt:lpstr>
      <vt:lpstr>Dienstmededelingen</vt:lpstr>
      <vt:lpstr>De essentie van C#</vt:lpstr>
      <vt:lpstr>In dit hoofdstuk …</vt:lpstr>
      <vt:lpstr>Computers</vt:lpstr>
      <vt:lpstr>PowerPoint-presentatie</vt:lpstr>
      <vt:lpstr>Dit zijn allemaal computers</vt:lpstr>
      <vt:lpstr>Spreken met de hardware</vt:lpstr>
      <vt:lpstr>Assembler</vt:lpstr>
      <vt:lpstr>At the bottom there is always hardware</vt:lpstr>
      <vt:lpstr>Data vs Information</vt:lpstr>
      <vt:lpstr>Opgelet:</vt:lpstr>
      <vt:lpstr>Data en informatie voorbeeld</vt:lpstr>
      <vt:lpstr>Programmeren</vt:lpstr>
      <vt:lpstr>Wat is een programma?</vt:lpstr>
      <vt:lpstr>Computer  == DDV</vt:lpstr>
      <vt:lpstr>Computer  == DDV</vt:lpstr>
      <vt:lpstr>Famous computer errors</vt:lpstr>
      <vt:lpstr>Hardware en software</vt:lpstr>
      <vt:lpstr>Niet enkel programmeren…</vt:lpstr>
      <vt:lpstr>Programmeren= algoritmes schrijven</vt:lpstr>
      <vt:lpstr>Algoritme</vt:lpstr>
      <vt:lpstr>Onderdelen van een algoritme</vt:lpstr>
      <vt:lpstr>PowerPoint-presentatie</vt:lpstr>
      <vt:lpstr>Wanneer programmeren</vt:lpstr>
      <vt:lpstr>Computers zijn altijd dom!</vt:lpstr>
      <vt:lpstr>Programmeertalen</vt:lpstr>
      <vt:lpstr>Probleem met niet-programmeertalen</vt:lpstr>
      <vt:lpstr>Een goede programmeertaal…</vt:lpstr>
      <vt:lpstr>Programmeertaal</vt:lpstr>
      <vt:lpstr>C#</vt:lpstr>
      <vt:lpstr>De geschiedenis van C#</vt:lpstr>
      <vt:lpstr>PowerPoint-presentatie</vt:lpstr>
      <vt:lpstr>Waarom dan niet Java?</vt:lpstr>
      <vt:lpstr>Waar C#?</vt:lpstr>
      <vt:lpstr>.NET omgeving </vt:lpstr>
      <vt:lpstr>PowerPoint-presentatie</vt:lpstr>
      <vt:lpstr>De toekomst</vt:lpstr>
      <vt:lpstr>Hoe wordt een programma gemaakt?</vt:lpstr>
      <vt:lpstr>C# compiler</vt:lpstr>
      <vt:lpstr>C# programma’s maken</vt:lpstr>
      <vt:lpstr>CSharpCompiler  (CSC.exe)</vt:lpstr>
      <vt:lpstr>Eerste C# details</vt:lpstr>
      <vt:lpstr>Layout van code</vt:lpstr>
      <vt:lpstr>Main is startpunt </vt:lpstr>
      <vt:lpstr>Keywords</vt:lpstr>
      <vt:lpstr>C# keywords</vt:lpstr>
      <vt:lpstr>C# is hoofdlettergevoelig</vt:lpstr>
      <vt:lpstr>Identifiers</vt:lpstr>
      <vt:lpstr>Regels naamgeving identifiers</vt:lpstr>
      <vt:lpstr>Camel case</vt:lpstr>
      <vt:lpstr>PowerPoint-presentatie</vt:lpstr>
      <vt:lpstr>Debugging</vt:lpstr>
      <vt:lpstr>Debugging</vt:lpstr>
      <vt:lpstr>This is what debugging feels like</vt:lpstr>
      <vt:lpstr>PowerPoint-presentatie</vt:lpstr>
      <vt:lpstr>PowerPoint-presentatie</vt:lpstr>
      <vt:lpstr>PowerPoint-presentatie</vt:lpstr>
      <vt:lpstr>PowerPoint-presentatie</vt:lpstr>
      <vt:lpstr>PowerPoint-presentatie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 essentie van C#</dc:title>
  <dc:creator>Tim Dams</dc:creator>
  <cp:lastModifiedBy>Tim Dams</cp:lastModifiedBy>
  <cp:revision>12</cp:revision>
  <dcterms:created xsi:type="dcterms:W3CDTF">2018-09-25T11:23:17Z</dcterms:created>
  <dcterms:modified xsi:type="dcterms:W3CDTF">2019-09-23T10:33:30Z</dcterms:modified>
</cp:coreProperties>
</file>